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sldIdLst>
    <p:sldId id="297" r:id="rId2"/>
    <p:sldId id="280" r:id="rId3"/>
    <p:sldId id="298" r:id="rId4"/>
    <p:sldId id="299" r:id="rId5"/>
    <p:sldId id="288" r:id="rId6"/>
    <p:sldId id="300" r:id="rId7"/>
    <p:sldId id="301" r:id="rId8"/>
    <p:sldId id="302" r:id="rId9"/>
    <p:sldId id="303" r:id="rId10"/>
    <p:sldId id="304" r:id="rId11"/>
    <p:sldId id="305" r:id="rId12"/>
    <p:sldId id="306" r:id="rId13"/>
    <p:sldId id="307" r:id="rId14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C"/>
    <a:srgbClr val="00004C"/>
    <a:srgbClr val="F9C295"/>
    <a:srgbClr val="E58DF7"/>
    <a:srgbClr val="5FB6FD"/>
    <a:srgbClr val="00E2FA"/>
    <a:srgbClr val="23386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43" autoAdjust="0"/>
    <p:restoredTop sz="94660"/>
  </p:normalViewPr>
  <p:slideViewPr>
    <p:cSldViewPr snapToGrid="0">
      <p:cViewPr varScale="1">
        <p:scale>
          <a:sx n="74" d="100"/>
          <a:sy n="74" d="100"/>
        </p:scale>
        <p:origin x="-120" y="-7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7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7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7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D1ADBC-5738-4545-8458-A40563C8FE4D}" type="doc">
      <dgm:prSet loTypeId="urn:microsoft.com/office/officeart/2005/8/layout/chevron2" loCatId="list" qsTypeId="urn:microsoft.com/office/officeart/2005/8/quickstyle/simple1#7" qsCatId="simple" csTypeId="urn:microsoft.com/office/officeart/2005/8/colors/accent1_2#7" csCatId="accent1" phldr="1"/>
      <dgm:spPr/>
      <dgm:t>
        <a:bodyPr/>
        <a:lstStyle/>
        <a:p>
          <a:endParaRPr lang="ru-RU"/>
        </a:p>
      </dgm:t>
    </dgm:pt>
    <dgm:pt modelId="{8FF6321C-B8BE-48A2-9C70-56885B632105}">
      <dgm:prSet phldrT="[Текст]"/>
      <dgm:spPr/>
      <dgm:t>
        <a:bodyPr/>
        <a:lstStyle/>
        <a:p>
          <a:r>
            <a:rPr lang="ru-RU" dirty="0" smtClean="0"/>
            <a:t>1</a:t>
          </a:r>
          <a:endParaRPr lang="ru-RU" dirty="0"/>
        </a:p>
      </dgm:t>
    </dgm:pt>
    <dgm:pt modelId="{ABFFF4A6-0C0E-4A58-9A62-DB2407D8FBA9}" type="parTrans" cxnId="{87D0619E-9128-4BDF-9485-11B05B29FBA8}">
      <dgm:prSet/>
      <dgm:spPr/>
      <dgm:t>
        <a:bodyPr/>
        <a:lstStyle/>
        <a:p>
          <a:endParaRPr lang="ru-RU"/>
        </a:p>
      </dgm:t>
    </dgm:pt>
    <dgm:pt modelId="{171EF1D9-4900-4F93-8E9E-1A0398D9C61E}" type="sibTrans" cxnId="{87D0619E-9128-4BDF-9485-11B05B29FBA8}">
      <dgm:prSet/>
      <dgm:spPr/>
      <dgm:t>
        <a:bodyPr/>
        <a:lstStyle/>
        <a:p>
          <a:endParaRPr lang="ru-RU"/>
        </a:p>
      </dgm:t>
    </dgm:pt>
    <dgm:pt modelId="{2DF4F538-12FC-40D9-8993-25854CC88ED0}">
      <dgm:prSet phldrT="[Текст]"/>
      <dgm:spPr/>
      <dgm:t>
        <a:bodyPr/>
        <a:lstStyle/>
        <a:p>
          <a:r>
            <a:rPr lang="ru-RU" dirty="0" smtClean="0"/>
            <a:t>2</a:t>
          </a:r>
          <a:endParaRPr lang="ru-RU" dirty="0"/>
        </a:p>
      </dgm:t>
    </dgm:pt>
    <dgm:pt modelId="{05A34FA4-C725-4D37-8A1D-33C02650895C}" type="parTrans" cxnId="{4A58A7B8-EA91-40C4-8F3C-3C73C453D983}">
      <dgm:prSet/>
      <dgm:spPr/>
      <dgm:t>
        <a:bodyPr/>
        <a:lstStyle/>
        <a:p>
          <a:endParaRPr lang="ru-RU"/>
        </a:p>
      </dgm:t>
    </dgm:pt>
    <dgm:pt modelId="{3A9F52A5-C643-4A2E-8B08-6EC01701A4F3}" type="sibTrans" cxnId="{4A58A7B8-EA91-40C4-8F3C-3C73C453D983}">
      <dgm:prSet/>
      <dgm:spPr/>
      <dgm:t>
        <a:bodyPr/>
        <a:lstStyle/>
        <a:p>
          <a:endParaRPr lang="ru-RU"/>
        </a:p>
      </dgm:t>
    </dgm:pt>
    <dgm:pt modelId="{969B275B-68AD-4A04-B320-DDC1FA4EC1CC}">
      <dgm:prSet phldrT="[Текст]" custT="1"/>
      <dgm:spPr/>
      <dgm:t>
        <a:bodyPr/>
        <a:lstStyle/>
        <a:p>
          <a:pPr algn="just"/>
          <a:r>
            <a:rPr lang="ru-RU" sz="3200" b="0" dirty="0" smtClean="0">
              <a:latin typeface="+mj-lt"/>
              <a:cs typeface="Times New Roman" pitchFamily="18" charset="0"/>
            </a:rPr>
            <a:t>Индивидуализация дошкольного образования </a:t>
          </a:r>
          <a:endParaRPr lang="ru-RU" sz="3200" b="0" dirty="0">
            <a:latin typeface="+mj-lt"/>
            <a:cs typeface="Times New Roman" pitchFamily="18" charset="0"/>
          </a:endParaRPr>
        </a:p>
      </dgm:t>
    </dgm:pt>
    <dgm:pt modelId="{5E7DA1BB-1015-4A83-BC46-D250F26E4FFC}" type="parTrans" cxnId="{4027798F-9F68-4174-BE81-DEEC7F5E2881}">
      <dgm:prSet/>
      <dgm:spPr/>
      <dgm:t>
        <a:bodyPr/>
        <a:lstStyle/>
        <a:p>
          <a:endParaRPr lang="ru-RU"/>
        </a:p>
      </dgm:t>
    </dgm:pt>
    <dgm:pt modelId="{5184DBE8-FBF0-42A4-99E0-AD7014D824C1}" type="sibTrans" cxnId="{4027798F-9F68-4174-BE81-DEEC7F5E2881}">
      <dgm:prSet/>
      <dgm:spPr/>
      <dgm:t>
        <a:bodyPr/>
        <a:lstStyle/>
        <a:p>
          <a:endParaRPr lang="ru-RU"/>
        </a:p>
      </dgm:t>
    </dgm:pt>
    <dgm:pt modelId="{26212DCE-EB1C-498A-9E30-04C7A892B71E}">
      <dgm:prSet phldrT="[Текст]"/>
      <dgm:spPr/>
      <dgm:t>
        <a:bodyPr/>
        <a:lstStyle/>
        <a:p>
          <a:r>
            <a:rPr lang="ru-RU" dirty="0" smtClean="0"/>
            <a:t>3</a:t>
          </a:r>
          <a:endParaRPr lang="ru-RU" dirty="0"/>
        </a:p>
      </dgm:t>
    </dgm:pt>
    <dgm:pt modelId="{6D2CD538-C621-4260-ACAE-DD978AED5235}" type="parTrans" cxnId="{FBC0F260-5371-4A39-99DF-A8DC20DE67C0}">
      <dgm:prSet/>
      <dgm:spPr/>
      <dgm:t>
        <a:bodyPr/>
        <a:lstStyle/>
        <a:p>
          <a:endParaRPr lang="ru-RU"/>
        </a:p>
      </dgm:t>
    </dgm:pt>
    <dgm:pt modelId="{7B014594-1AE7-46CF-857F-8C364C5F783A}" type="sibTrans" cxnId="{FBC0F260-5371-4A39-99DF-A8DC20DE67C0}">
      <dgm:prSet/>
      <dgm:spPr/>
      <dgm:t>
        <a:bodyPr/>
        <a:lstStyle/>
        <a:p>
          <a:endParaRPr lang="ru-RU"/>
        </a:p>
      </dgm:t>
    </dgm:pt>
    <dgm:pt modelId="{3B58FB44-17FE-42CF-8D21-C6CED6DBAB04}">
      <dgm:prSet phldrT="[Текст]" custT="1"/>
      <dgm:spPr/>
      <dgm:t>
        <a:bodyPr/>
        <a:lstStyle/>
        <a:p>
          <a:pPr algn="l"/>
          <a:endParaRPr lang="ru-RU" sz="2800" dirty="0"/>
        </a:p>
      </dgm:t>
    </dgm:pt>
    <dgm:pt modelId="{B45A0EDD-0DD2-4796-BBF9-438C0C3BD425}" type="parTrans" cxnId="{6B10F4DB-CC87-41B4-8001-87DCEDBEFB1C}">
      <dgm:prSet/>
      <dgm:spPr/>
      <dgm:t>
        <a:bodyPr/>
        <a:lstStyle/>
        <a:p>
          <a:endParaRPr lang="ru-RU"/>
        </a:p>
      </dgm:t>
    </dgm:pt>
    <dgm:pt modelId="{9C1A2B3C-F9B7-4C4B-953F-4C158E589CFF}" type="sibTrans" cxnId="{6B10F4DB-CC87-41B4-8001-87DCEDBEFB1C}">
      <dgm:prSet/>
      <dgm:spPr/>
      <dgm:t>
        <a:bodyPr/>
        <a:lstStyle/>
        <a:p>
          <a:endParaRPr lang="ru-RU"/>
        </a:p>
      </dgm:t>
    </dgm:pt>
    <dgm:pt modelId="{4A81DCD8-4967-4767-AB5B-39832B7F93FF}">
      <dgm:prSet custT="1"/>
      <dgm:spPr/>
      <dgm:t>
        <a:bodyPr/>
        <a:lstStyle/>
        <a:p>
          <a:pPr algn="just"/>
          <a:r>
            <a:rPr lang="ru-RU" sz="3200" dirty="0" smtClean="0"/>
            <a:t>Полноценное проживание ребенком всех этапов детства</a:t>
          </a:r>
          <a:endParaRPr lang="ru-RU" sz="3200" dirty="0"/>
        </a:p>
      </dgm:t>
    </dgm:pt>
    <dgm:pt modelId="{3FCB492A-37E0-43EC-A720-94F29638FD9F}" type="parTrans" cxnId="{EC019174-8B32-470F-A471-24198BFAA2C6}">
      <dgm:prSet/>
      <dgm:spPr/>
      <dgm:t>
        <a:bodyPr/>
        <a:lstStyle/>
        <a:p>
          <a:endParaRPr lang="ru-RU"/>
        </a:p>
      </dgm:t>
    </dgm:pt>
    <dgm:pt modelId="{456B14BF-C7CA-4203-8722-B8640E5237FD}" type="sibTrans" cxnId="{EC019174-8B32-470F-A471-24198BFAA2C6}">
      <dgm:prSet/>
      <dgm:spPr/>
      <dgm:t>
        <a:bodyPr/>
        <a:lstStyle/>
        <a:p>
          <a:endParaRPr lang="ru-RU"/>
        </a:p>
      </dgm:t>
    </dgm:pt>
    <dgm:pt modelId="{FA353519-923A-42EA-9328-F2048B2EB200}">
      <dgm:prSet/>
      <dgm:spPr/>
      <dgm:t>
        <a:bodyPr/>
        <a:lstStyle/>
        <a:p>
          <a:pPr algn="l"/>
          <a:r>
            <a:rPr lang="ru-RU" sz="3600" dirty="0" smtClean="0"/>
            <a:t>Содействие и сотрудничество детей и взрослых</a:t>
          </a:r>
          <a:endParaRPr lang="ru-RU" sz="3600" dirty="0"/>
        </a:p>
      </dgm:t>
    </dgm:pt>
    <dgm:pt modelId="{88FB8ABD-CAD4-46EE-98B4-E4116271371F}" type="parTrans" cxnId="{40BDDB4B-C717-4EB4-B8D9-D3B77F610F86}">
      <dgm:prSet/>
      <dgm:spPr/>
      <dgm:t>
        <a:bodyPr/>
        <a:lstStyle/>
        <a:p>
          <a:endParaRPr lang="ru-RU"/>
        </a:p>
      </dgm:t>
    </dgm:pt>
    <dgm:pt modelId="{55040614-BAC0-4D2C-84BD-99FC836AF563}" type="sibTrans" cxnId="{40BDDB4B-C717-4EB4-B8D9-D3B77F610F86}">
      <dgm:prSet/>
      <dgm:spPr/>
      <dgm:t>
        <a:bodyPr/>
        <a:lstStyle/>
        <a:p>
          <a:endParaRPr lang="ru-RU"/>
        </a:p>
      </dgm:t>
    </dgm:pt>
    <dgm:pt modelId="{D83893FD-2B02-4266-A9B4-6218248195F7}" type="pres">
      <dgm:prSet presAssocID="{AFD1ADBC-5738-4545-8458-A40563C8FE4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B32B096-A246-46E3-951B-2EFAC0B64F99}" type="pres">
      <dgm:prSet presAssocID="{8FF6321C-B8BE-48A2-9C70-56885B632105}" presName="composite" presStyleCnt="0"/>
      <dgm:spPr/>
    </dgm:pt>
    <dgm:pt modelId="{DDAB3A35-6587-4B89-869B-C590EF8F59D3}" type="pres">
      <dgm:prSet presAssocID="{8FF6321C-B8BE-48A2-9C70-56885B632105}" presName="parentText" presStyleLbl="alignNode1" presStyleIdx="0" presStyleCnt="3" custScaleX="9349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79C8E6-D5A0-47D4-AFFC-205400C71671}" type="pres">
      <dgm:prSet presAssocID="{8FF6321C-B8BE-48A2-9C70-56885B632105}" presName="descendantText" presStyleLbl="alignAcc1" presStyleIdx="0" presStyleCnt="3" custScaleX="95396" custScaleY="100000" custLinFactNeighborX="0" custLinFactNeighborY="-50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1FC409-8744-4335-9D1B-C3CE2BA7956A}" type="pres">
      <dgm:prSet presAssocID="{171EF1D9-4900-4F93-8E9E-1A0398D9C61E}" presName="sp" presStyleCnt="0"/>
      <dgm:spPr/>
    </dgm:pt>
    <dgm:pt modelId="{1501B5CE-7654-46FA-8708-A0B2EB927FDC}" type="pres">
      <dgm:prSet presAssocID="{2DF4F538-12FC-40D9-8993-25854CC88ED0}" presName="composite" presStyleCnt="0"/>
      <dgm:spPr/>
    </dgm:pt>
    <dgm:pt modelId="{CAE294E8-1C4B-429E-A48E-3442ACA85C5D}" type="pres">
      <dgm:prSet presAssocID="{2DF4F538-12FC-40D9-8993-25854CC88ED0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5878CE-6574-4FBD-A338-F9CF244E890B}" type="pres">
      <dgm:prSet presAssocID="{2DF4F538-12FC-40D9-8993-25854CC88ED0}" presName="descendantText" presStyleLbl="alignAcc1" presStyleIdx="1" presStyleCnt="3" custScaleX="97696" custScaleY="1454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6A0A52-48A4-4CF0-8199-73AA0294DC73}" type="pres">
      <dgm:prSet presAssocID="{3A9F52A5-C643-4A2E-8B08-6EC01701A4F3}" presName="sp" presStyleCnt="0"/>
      <dgm:spPr/>
    </dgm:pt>
    <dgm:pt modelId="{0422F66F-5709-4FA0-947A-B5A5BC0C5357}" type="pres">
      <dgm:prSet presAssocID="{26212DCE-EB1C-498A-9E30-04C7A892B71E}" presName="composite" presStyleCnt="0"/>
      <dgm:spPr/>
    </dgm:pt>
    <dgm:pt modelId="{3B0484FC-A6CB-473B-AF75-2BD92E57D351}" type="pres">
      <dgm:prSet presAssocID="{26212DCE-EB1C-498A-9E30-04C7A892B71E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16BEC5-8231-4561-B06F-B26D55B10F8A}" type="pres">
      <dgm:prSet presAssocID="{26212DCE-EB1C-498A-9E30-04C7A892B71E}" presName="descendantText" presStyleLbl="alignAcc1" presStyleIdx="2" presStyleCnt="3" custScaleX="97262" custScaleY="1330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BB02B54-5F60-46B2-A800-27D42C61996D}" type="presOf" srcId="{FA353519-923A-42EA-9328-F2048B2EB200}" destId="{6F16BEC5-8231-4561-B06F-B26D55B10F8A}" srcOrd="0" destOrd="1" presId="urn:microsoft.com/office/officeart/2005/8/layout/chevron2"/>
    <dgm:cxn modelId="{6B10F4DB-CC87-41B4-8001-87DCEDBEFB1C}" srcId="{26212DCE-EB1C-498A-9E30-04C7A892B71E}" destId="{3B58FB44-17FE-42CF-8D21-C6CED6DBAB04}" srcOrd="0" destOrd="0" parTransId="{B45A0EDD-0DD2-4796-BBF9-438C0C3BD425}" sibTransId="{9C1A2B3C-F9B7-4C4B-953F-4C158E589CFF}"/>
    <dgm:cxn modelId="{3E4BB0AE-17B3-436A-843F-361E8D088C69}" type="presOf" srcId="{3B58FB44-17FE-42CF-8D21-C6CED6DBAB04}" destId="{6F16BEC5-8231-4561-B06F-B26D55B10F8A}" srcOrd="0" destOrd="0" presId="urn:microsoft.com/office/officeart/2005/8/layout/chevron2"/>
    <dgm:cxn modelId="{E289A259-6F1C-47DC-B133-334073C2C82E}" type="presOf" srcId="{4A81DCD8-4967-4767-AB5B-39832B7F93FF}" destId="{5479C8E6-D5A0-47D4-AFFC-205400C71671}" srcOrd="0" destOrd="0" presId="urn:microsoft.com/office/officeart/2005/8/layout/chevron2"/>
    <dgm:cxn modelId="{9F7644F5-5108-461D-86EC-729A3521EAB2}" type="presOf" srcId="{969B275B-68AD-4A04-B320-DDC1FA4EC1CC}" destId="{FA5878CE-6574-4FBD-A338-F9CF244E890B}" srcOrd="0" destOrd="0" presId="urn:microsoft.com/office/officeart/2005/8/layout/chevron2"/>
    <dgm:cxn modelId="{87D0619E-9128-4BDF-9485-11B05B29FBA8}" srcId="{AFD1ADBC-5738-4545-8458-A40563C8FE4D}" destId="{8FF6321C-B8BE-48A2-9C70-56885B632105}" srcOrd="0" destOrd="0" parTransId="{ABFFF4A6-0C0E-4A58-9A62-DB2407D8FBA9}" sibTransId="{171EF1D9-4900-4F93-8E9E-1A0398D9C61E}"/>
    <dgm:cxn modelId="{15D38298-7CBE-4497-8B5D-32799EFFA19E}" type="presOf" srcId="{8FF6321C-B8BE-48A2-9C70-56885B632105}" destId="{DDAB3A35-6587-4B89-869B-C590EF8F59D3}" srcOrd="0" destOrd="0" presId="urn:microsoft.com/office/officeart/2005/8/layout/chevron2"/>
    <dgm:cxn modelId="{CA99E273-C6A7-4A26-9FFE-2A950D6DFEED}" type="presOf" srcId="{26212DCE-EB1C-498A-9E30-04C7A892B71E}" destId="{3B0484FC-A6CB-473B-AF75-2BD92E57D351}" srcOrd="0" destOrd="0" presId="urn:microsoft.com/office/officeart/2005/8/layout/chevron2"/>
    <dgm:cxn modelId="{FBC0F260-5371-4A39-99DF-A8DC20DE67C0}" srcId="{AFD1ADBC-5738-4545-8458-A40563C8FE4D}" destId="{26212DCE-EB1C-498A-9E30-04C7A892B71E}" srcOrd="2" destOrd="0" parTransId="{6D2CD538-C621-4260-ACAE-DD978AED5235}" sibTransId="{7B014594-1AE7-46CF-857F-8C364C5F783A}"/>
    <dgm:cxn modelId="{14D35B9B-EB48-4002-8F05-66EABD1FFBAF}" type="presOf" srcId="{AFD1ADBC-5738-4545-8458-A40563C8FE4D}" destId="{D83893FD-2B02-4266-A9B4-6218248195F7}" srcOrd="0" destOrd="0" presId="urn:microsoft.com/office/officeart/2005/8/layout/chevron2"/>
    <dgm:cxn modelId="{07A647DE-03E0-4E9C-A719-B4C79D411F41}" type="presOf" srcId="{2DF4F538-12FC-40D9-8993-25854CC88ED0}" destId="{CAE294E8-1C4B-429E-A48E-3442ACA85C5D}" srcOrd="0" destOrd="0" presId="urn:microsoft.com/office/officeart/2005/8/layout/chevron2"/>
    <dgm:cxn modelId="{4A58A7B8-EA91-40C4-8F3C-3C73C453D983}" srcId="{AFD1ADBC-5738-4545-8458-A40563C8FE4D}" destId="{2DF4F538-12FC-40D9-8993-25854CC88ED0}" srcOrd="1" destOrd="0" parTransId="{05A34FA4-C725-4D37-8A1D-33C02650895C}" sibTransId="{3A9F52A5-C643-4A2E-8B08-6EC01701A4F3}"/>
    <dgm:cxn modelId="{EC019174-8B32-470F-A471-24198BFAA2C6}" srcId="{8FF6321C-B8BE-48A2-9C70-56885B632105}" destId="{4A81DCD8-4967-4767-AB5B-39832B7F93FF}" srcOrd="0" destOrd="0" parTransId="{3FCB492A-37E0-43EC-A720-94F29638FD9F}" sibTransId="{456B14BF-C7CA-4203-8722-B8640E5237FD}"/>
    <dgm:cxn modelId="{4027798F-9F68-4174-BE81-DEEC7F5E2881}" srcId="{2DF4F538-12FC-40D9-8993-25854CC88ED0}" destId="{969B275B-68AD-4A04-B320-DDC1FA4EC1CC}" srcOrd="0" destOrd="0" parTransId="{5E7DA1BB-1015-4A83-BC46-D250F26E4FFC}" sibTransId="{5184DBE8-FBF0-42A4-99E0-AD7014D824C1}"/>
    <dgm:cxn modelId="{40BDDB4B-C717-4EB4-B8D9-D3B77F610F86}" srcId="{26212DCE-EB1C-498A-9E30-04C7A892B71E}" destId="{FA353519-923A-42EA-9328-F2048B2EB200}" srcOrd="1" destOrd="0" parTransId="{88FB8ABD-CAD4-46EE-98B4-E4116271371F}" sibTransId="{55040614-BAC0-4D2C-84BD-99FC836AF563}"/>
    <dgm:cxn modelId="{529B55C8-38F6-4AFD-90BA-4D0850972F8C}" type="presParOf" srcId="{D83893FD-2B02-4266-A9B4-6218248195F7}" destId="{6B32B096-A246-46E3-951B-2EFAC0B64F99}" srcOrd="0" destOrd="0" presId="urn:microsoft.com/office/officeart/2005/8/layout/chevron2"/>
    <dgm:cxn modelId="{79A2FCDC-3A36-4D33-BB8A-A57022697080}" type="presParOf" srcId="{6B32B096-A246-46E3-951B-2EFAC0B64F99}" destId="{DDAB3A35-6587-4B89-869B-C590EF8F59D3}" srcOrd="0" destOrd="0" presId="urn:microsoft.com/office/officeart/2005/8/layout/chevron2"/>
    <dgm:cxn modelId="{99FA1198-0492-41CF-AF10-C08410AE83E5}" type="presParOf" srcId="{6B32B096-A246-46E3-951B-2EFAC0B64F99}" destId="{5479C8E6-D5A0-47D4-AFFC-205400C71671}" srcOrd="1" destOrd="0" presId="urn:microsoft.com/office/officeart/2005/8/layout/chevron2"/>
    <dgm:cxn modelId="{A6B1E5CD-AFD5-4F66-899C-99B159A503E6}" type="presParOf" srcId="{D83893FD-2B02-4266-A9B4-6218248195F7}" destId="{681FC409-8744-4335-9D1B-C3CE2BA7956A}" srcOrd="1" destOrd="0" presId="urn:microsoft.com/office/officeart/2005/8/layout/chevron2"/>
    <dgm:cxn modelId="{F3C90755-EC34-4561-A895-0B5846BC0A8A}" type="presParOf" srcId="{D83893FD-2B02-4266-A9B4-6218248195F7}" destId="{1501B5CE-7654-46FA-8708-A0B2EB927FDC}" srcOrd="2" destOrd="0" presId="urn:microsoft.com/office/officeart/2005/8/layout/chevron2"/>
    <dgm:cxn modelId="{2DB6B335-B153-4FE1-80C6-6E438FE8003C}" type="presParOf" srcId="{1501B5CE-7654-46FA-8708-A0B2EB927FDC}" destId="{CAE294E8-1C4B-429E-A48E-3442ACA85C5D}" srcOrd="0" destOrd="0" presId="urn:microsoft.com/office/officeart/2005/8/layout/chevron2"/>
    <dgm:cxn modelId="{DC983DBE-3510-4373-8C13-1927147ADDE8}" type="presParOf" srcId="{1501B5CE-7654-46FA-8708-A0B2EB927FDC}" destId="{FA5878CE-6574-4FBD-A338-F9CF244E890B}" srcOrd="1" destOrd="0" presId="urn:microsoft.com/office/officeart/2005/8/layout/chevron2"/>
    <dgm:cxn modelId="{A089670A-669D-4C47-9A2C-CEB8C16378D6}" type="presParOf" srcId="{D83893FD-2B02-4266-A9B4-6218248195F7}" destId="{6F6A0A52-48A4-4CF0-8199-73AA0294DC73}" srcOrd="3" destOrd="0" presId="urn:microsoft.com/office/officeart/2005/8/layout/chevron2"/>
    <dgm:cxn modelId="{78A75E2B-1F65-47DE-BB0F-E61ECEEDDD9B}" type="presParOf" srcId="{D83893FD-2B02-4266-A9B4-6218248195F7}" destId="{0422F66F-5709-4FA0-947A-B5A5BC0C5357}" srcOrd="4" destOrd="0" presId="urn:microsoft.com/office/officeart/2005/8/layout/chevron2"/>
    <dgm:cxn modelId="{43BFB9A6-4861-4D35-81C6-00BD5FEE431A}" type="presParOf" srcId="{0422F66F-5709-4FA0-947A-B5A5BC0C5357}" destId="{3B0484FC-A6CB-473B-AF75-2BD92E57D351}" srcOrd="0" destOrd="0" presId="urn:microsoft.com/office/officeart/2005/8/layout/chevron2"/>
    <dgm:cxn modelId="{8388E0DA-A651-495B-8CE8-0440B9E92845}" type="presParOf" srcId="{0422F66F-5709-4FA0-947A-B5A5BC0C5357}" destId="{6F16BEC5-8231-4561-B06F-B26D55B10F8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FD1ADBC-5738-4545-8458-A40563C8FE4D}" type="doc">
      <dgm:prSet loTypeId="urn:microsoft.com/office/officeart/2005/8/layout/chevron2" loCatId="list" qsTypeId="urn:microsoft.com/office/officeart/2005/8/quickstyle/simple1#7" qsCatId="simple" csTypeId="urn:microsoft.com/office/officeart/2005/8/colors/accent1_2#7" csCatId="accent1" phldr="1"/>
      <dgm:spPr/>
      <dgm:t>
        <a:bodyPr/>
        <a:lstStyle/>
        <a:p>
          <a:endParaRPr lang="ru-RU"/>
        </a:p>
      </dgm:t>
    </dgm:pt>
    <dgm:pt modelId="{8FF6321C-B8BE-48A2-9C70-56885B632105}">
      <dgm:prSet phldrT="[Текст]"/>
      <dgm:spPr/>
      <dgm:t>
        <a:bodyPr/>
        <a:lstStyle/>
        <a:p>
          <a:r>
            <a:rPr lang="ru-RU" dirty="0" smtClean="0"/>
            <a:t>4</a:t>
          </a:r>
          <a:endParaRPr lang="ru-RU" dirty="0"/>
        </a:p>
      </dgm:t>
    </dgm:pt>
    <dgm:pt modelId="{ABFFF4A6-0C0E-4A58-9A62-DB2407D8FBA9}" type="parTrans" cxnId="{87D0619E-9128-4BDF-9485-11B05B29FBA8}">
      <dgm:prSet/>
      <dgm:spPr/>
      <dgm:t>
        <a:bodyPr/>
        <a:lstStyle/>
        <a:p>
          <a:endParaRPr lang="ru-RU"/>
        </a:p>
      </dgm:t>
    </dgm:pt>
    <dgm:pt modelId="{171EF1D9-4900-4F93-8E9E-1A0398D9C61E}" type="sibTrans" cxnId="{87D0619E-9128-4BDF-9485-11B05B29FBA8}">
      <dgm:prSet/>
      <dgm:spPr/>
      <dgm:t>
        <a:bodyPr/>
        <a:lstStyle/>
        <a:p>
          <a:endParaRPr lang="ru-RU"/>
        </a:p>
      </dgm:t>
    </dgm:pt>
    <dgm:pt modelId="{2DF4F538-12FC-40D9-8993-25854CC88ED0}">
      <dgm:prSet phldrT="[Текст]"/>
      <dgm:spPr/>
      <dgm:t>
        <a:bodyPr/>
        <a:lstStyle/>
        <a:p>
          <a:r>
            <a:rPr lang="ru-RU" dirty="0" smtClean="0"/>
            <a:t>5</a:t>
          </a:r>
          <a:endParaRPr lang="ru-RU" dirty="0"/>
        </a:p>
      </dgm:t>
    </dgm:pt>
    <dgm:pt modelId="{05A34FA4-C725-4D37-8A1D-33C02650895C}" type="parTrans" cxnId="{4A58A7B8-EA91-40C4-8F3C-3C73C453D983}">
      <dgm:prSet/>
      <dgm:spPr/>
      <dgm:t>
        <a:bodyPr/>
        <a:lstStyle/>
        <a:p>
          <a:endParaRPr lang="ru-RU"/>
        </a:p>
      </dgm:t>
    </dgm:pt>
    <dgm:pt modelId="{3A9F52A5-C643-4A2E-8B08-6EC01701A4F3}" type="sibTrans" cxnId="{4A58A7B8-EA91-40C4-8F3C-3C73C453D983}">
      <dgm:prSet/>
      <dgm:spPr/>
      <dgm:t>
        <a:bodyPr/>
        <a:lstStyle/>
        <a:p>
          <a:endParaRPr lang="ru-RU"/>
        </a:p>
      </dgm:t>
    </dgm:pt>
    <dgm:pt modelId="{969B275B-68AD-4A04-B320-DDC1FA4EC1CC}">
      <dgm:prSet phldrT="[Текст]" custT="1"/>
      <dgm:spPr/>
      <dgm:t>
        <a:bodyPr/>
        <a:lstStyle/>
        <a:p>
          <a:pPr algn="just"/>
          <a:r>
            <a:rPr lang="ru-RU" sz="3200" b="0" dirty="0" smtClean="0">
              <a:latin typeface="+mj-lt"/>
              <a:cs typeface="Times New Roman" pitchFamily="18" charset="0"/>
            </a:rPr>
            <a:t>Сотрудничество МАДОУ с семьей </a:t>
          </a:r>
          <a:endParaRPr lang="ru-RU" sz="3200" b="0" dirty="0">
            <a:latin typeface="+mj-lt"/>
            <a:cs typeface="Times New Roman" pitchFamily="18" charset="0"/>
          </a:endParaRPr>
        </a:p>
      </dgm:t>
    </dgm:pt>
    <dgm:pt modelId="{5E7DA1BB-1015-4A83-BC46-D250F26E4FFC}" type="parTrans" cxnId="{4027798F-9F68-4174-BE81-DEEC7F5E2881}">
      <dgm:prSet/>
      <dgm:spPr/>
      <dgm:t>
        <a:bodyPr/>
        <a:lstStyle/>
        <a:p>
          <a:endParaRPr lang="ru-RU"/>
        </a:p>
      </dgm:t>
    </dgm:pt>
    <dgm:pt modelId="{5184DBE8-FBF0-42A4-99E0-AD7014D824C1}" type="sibTrans" cxnId="{4027798F-9F68-4174-BE81-DEEC7F5E2881}">
      <dgm:prSet/>
      <dgm:spPr/>
      <dgm:t>
        <a:bodyPr/>
        <a:lstStyle/>
        <a:p>
          <a:endParaRPr lang="ru-RU"/>
        </a:p>
      </dgm:t>
    </dgm:pt>
    <dgm:pt modelId="{FA353519-923A-42EA-9328-F2048B2EB200}">
      <dgm:prSet/>
      <dgm:spPr/>
      <dgm:t>
        <a:bodyPr/>
        <a:lstStyle/>
        <a:p>
          <a:pPr algn="l"/>
          <a:r>
            <a:rPr lang="ru-RU" sz="3600" dirty="0" smtClean="0"/>
            <a:t>Позитивная социализация</a:t>
          </a:r>
          <a:endParaRPr lang="ru-RU" sz="3600" dirty="0"/>
        </a:p>
      </dgm:t>
    </dgm:pt>
    <dgm:pt modelId="{88FB8ABD-CAD4-46EE-98B4-E4116271371F}" type="parTrans" cxnId="{40BDDB4B-C717-4EB4-B8D9-D3B77F610F86}">
      <dgm:prSet/>
      <dgm:spPr/>
      <dgm:t>
        <a:bodyPr/>
        <a:lstStyle/>
        <a:p>
          <a:endParaRPr lang="ru-RU"/>
        </a:p>
      </dgm:t>
    </dgm:pt>
    <dgm:pt modelId="{55040614-BAC0-4D2C-84BD-99FC836AF563}" type="sibTrans" cxnId="{40BDDB4B-C717-4EB4-B8D9-D3B77F610F86}">
      <dgm:prSet/>
      <dgm:spPr/>
      <dgm:t>
        <a:bodyPr/>
        <a:lstStyle/>
        <a:p>
          <a:endParaRPr lang="ru-RU"/>
        </a:p>
      </dgm:t>
    </dgm:pt>
    <dgm:pt modelId="{3B58FB44-17FE-42CF-8D21-C6CED6DBAB04}">
      <dgm:prSet phldrT="[Текст]" custT="1"/>
      <dgm:spPr/>
      <dgm:t>
        <a:bodyPr/>
        <a:lstStyle/>
        <a:p>
          <a:pPr algn="l"/>
          <a:endParaRPr lang="ru-RU" sz="2800" dirty="0"/>
        </a:p>
      </dgm:t>
    </dgm:pt>
    <dgm:pt modelId="{9C1A2B3C-F9B7-4C4B-953F-4C158E589CFF}" type="sibTrans" cxnId="{6B10F4DB-CC87-41B4-8001-87DCEDBEFB1C}">
      <dgm:prSet/>
      <dgm:spPr/>
      <dgm:t>
        <a:bodyPr/>
        <a:lstStyle/>
        <a:p>
          <a:endParaRPr lang="ru-RU"/>
        </a:p>
      </dgm:t>
    </dgm:pt>
    <dgm:pt modelId="{B45A0EDD-0DD2-4796-BBF9-438C0C3BD425}" type="parTrans" cxnId="{6B10F4DB-CC87-41B4-8001-87DCEDBEFB1C}">
      <dgm:prSet/>
      <dgm:spPr/>
      <dgm:t>
        <a:bodyPr/>
        <a:lstStyle/>
        <a:p>
          <a:endParaRPr lang="ru-RU"/>
        </a:p>
      </dgm:t>
    </dgm:pt>
    <dgm:pt modelId="{26212DCE-EB1C-498A-9E30-04C7A892B71E}">
      <dgm:prSet phldrT="[Текст]"/>
      <dgm:spPr/>
      <dgm:t>
        <a:bodyPr/>
        <a:lstStyle/>
        <a:p>
          <a:r>
            <a:rPr lang="ru-RU" dirty="0" smtClean="0"/>
            <a:t>6</a:t>
          </a:r>
          <a:endParaRPr lang="ru-RU" dirty="0"/>
        </a:p>
      </dgm:t>
    </dgm:pt>
    <dgm:pt modelId="{7B014594-1AE7-46CF-857F-8C364C5F783A}" type="sibTrans" cxnId="{FBC0F260-5371-4A39-99DF-A8DC20DE67C0}">
      <dgm:prSet/>
      <dgm:spPr/>
      <dgm:t>
        <a:bodyPr/>
        <a:lstStyle/>
        <a:p>
          <a:endParaRPr lang="ru-RU"/>
        </a:p>
      </dgm:t>
    </dgm:pt>
    <dgm:pt modelId="{6D2CD538-C621-4260-ACAE-DD978AED5235}" type="parTrans" cxnId="{FBC0F260-5371-4A39-99DF-A8DC20DE67C0}">
      <dgm:prSet/>
      <dgm:spPr/>
      <dgm:t>
        <a:bodyPr/>
        <a:lstStyle/>
        <a:p>
          <a:endParaRPr lang="ru-RU"/>
        </a:p>
      </dgm:t>
    </dgm:pt>
    <dgm:pt modelId="{4A81DCD8-4967-4767-AB5B-39832B7F93FF}">
      <dgm:prSet custT="1"/>
      <dgm:spPr/>
      <dgm:t>
        <a:bodyPr/>
        <a:lstStyle/>
        <a:p>
          <a:pPr algn="just"/>
          <a:r>
            <a:rPr lang="ru-RU" sz="3200" dirty="0" smtClean="0"/>
            <a:t>Поддержка инициативы детей в различных видах деятельности</a:t>
          </a:r>
          <a:endParaRPr lang="ru-RU" sz="3200" dirty="0"/>
        </a:p>
      </dgm:t>
    </dgm:pt>
    <dgm:pt modelId="{456B14BF-C7CA-4203-8722-B8640E5237FD}" type="sibTrans" cxnId="{EC019174-8B32-470F-A471-24198BFAA2C6}">
      <dgm:prSet/>
      <dgm:spPr/>
      <dgm:t>
        <a:bodyPr/>
        <a:lstStyle/>
        <a:p>
          <a:endParaRPr lang="ru-RU"/>
        </a:p>
      </dgm:t>
    </dgm:pt>
    <dgm:pt modelId="{3FCB492A-37E0-43EC-A720-94F29638FD9F}" type="parTrans" cxnId="{EC019174-8B32-470F-A471-24198BFAA2C6}">
      <dgm:prSet/>
      <dgm:spPr/>
      <dgm:t>
        <a:bodyPr/>
        <a:lstStyle/>
        <a:p>
          <a:endParaRPr lang="ru-RU"/>
        </a:p>
      </dgm:t>
    </dgm:pt>
    <dgm:pt modelId="{D83893FD-2B02-4266-A9B4-6218248195F7}" type="pres">
      <dgm:prSet presAssocID="{AFD1ADBC-5738-4545-8458-A40563C8FE4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B32B096-A246-46E3-951B-2EFAC0B64F99}" type="pres">
      <dgm:prSet presAssocID="{8FF6321C-B8BE-48A2-9C70-56885B632105}" presName="composite" presStyleCnt="0"/>
      <dgm:spPr/>
    </dgm:pt>
    <dgm:pt modelId="{DDAB3A35-6587-4B89-869B-C590EF8F59D3}" type="pres">
      <dgm:prSet presAssocID="{8FF6321C-B8BE-48A2-9C70-56885B632105}" presName="parentText" presStyleLbl="alignNode1" presStyleIdx="0" presStyleCnt="3" custScaleX="9349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79C8E6-D5A0-47D4-AFFC-205400C71671}" type="pres">
      <dgm:prSet presAssocID="{8FF6321C-B8BE-48A2-9C70-56885B632105}" presName="descendantText" presStyleLbl="alignAcc1" presStyleIdx="0" presStyleCnt="3" custScaleX="95396" custScaleY="100000" custLinFactNeighborX="0" custLinFactNeighborY="-50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1FC409-8744-4335-9D1B-C3CE2BA7956A}" type="pres">
      <dgm:prSet presAssocID="{171EF1D9-4900-4F93-8E9E-1A0398D9C61E}" presName="sp" presStyleCnt="0"/>
      <dgm:spPr/>
    </dgm:pt>
    <dgm:pt modelId="{1501B5CE-7654-46FA-8708-A0B2EB927FDC}" type="pres">
      <dgm:prSet presAssocID="{2DF4F538-12FC-40D9-8993-25854CC88ED0}" presName="composite" presStyleCnt="0"/>
      <dgm:spPr/>
    </dgm:pt>
    <dgm:pt modelId="{CAE294E8-1C4B-429E-A48E-3442ACA85C5D}" type="pres">
      <dgm:prSet presAssocID="{2DF4F538-12FC-40D9-8993-25854CC88ED0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5878CE-6574-4FBD-A338-F9CF244E890B}" type="pres">
      <dgm:prSet presAssocID="{2DF4F538-12FC-40D9-8993-25854CC88ED0}" presName="descendantText" presStyleLbl="alignAcc1" presStyleIdx="1" presStyleCnt="3" custScaleX="97696" custScaleY="1454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6A0A52-48A4-4CF0-8199-73AA0294DC73}" type="pres">
      <dgm:prSet presAssocID="{3A9F52A5-C643-4A2E-8B08-6EC01701A4F3}" presName="sp" presStyleCnt="0"/>
      <dgm:spPr/>
    </dgm:pt>
    <dgm:pt modelId="{0422F66F-5709-4FA0-947A-B5A5BC0C5357}" type="pres">
      <dgm:prSet presAssocID="{26212DCE-EB1C-498A-9E30-04C7A892B71E}" presName="composite" presStyleCnt="0"/>
      <dgm:spPr/>
    </dgm:pt>
    <dgm:pt modelId="{3B0484FC-A6CB-473B-AF75-2BD92E57D351}" type="pres">
      <dgm:prSet presAssocID="{26212DCE-EB1C-498A-9E30-04C7A892B71E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16BEC5-8231-4561-B06F-B26D55B10F8A}" type="pres">
      <dgm:prSet presAssocID="{26212DCE-EB1C-498A-9E30-04C7A892B71E}" presName="descendantText" presStyleLbl="alignAcc1" presStyleIdx="2" presStyleCnt="3" custScaleX="97262" custScaleY="1330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A58A7B8-EA91-40C4-8F3C-3C73C453D983}" srcId="{AFD1ADBC-5738-4545-8458-A40563C8FE4D}" destId="{2DF4F538-12FC-40D9-8993-25854CC88ED0}" srcOrd="1" destOrd="0" parTransId="{05A34FA4-C725-4D37-8A1D-33C02650895C}" sibTransId="{3A9F52A5-C643-4A2E-8B08-6EC01701A4F3}"/>
    <dgm:cxn modelId="{913896DA-BB75-4886-960D-6F737AAFECAA}" type="presOf" srcId="{26212DCE-EB1C-498A-9E30-04C7A892B71E}" destId="{3B0484FC-A6CB-473B-AF75-2BD92E57D351}" srcOrd="0" destOrd="0" presId="urn:microsoft.com/office/officeart/2005/8/layout/chevron2"/>
    <dgm:cxn modelId="{5271AAC4-CD60-44EA-9C5F-9ED98AFD4521}" type="presOf" srcId="{4A81DCD8-4967-4767-AB5B-39832B7F93FF}" destId="{5479C8E6-D5A0-47D4-AFFC-205400C71671}" srcOrd="0" destOrd="0" presId="urn:microsoft.com/office/officeart/2005/8/layout/chevron2"/>
    <dgm:cxn modelId="{6B10F4DB-CC87-41B4-8001-87DCEDBEFB1C}" srcId="{26212DCE-EB1C-498A-9E30-04C7A892B71E}" destId="{3B58FB44-17FE-42CF-8D21-C6CED6DBAB04}" srcOrd="0" destOrd="0" parTransId="{B45A0EDD-0DD2-4796-BBF9-438C0C3BD425}" sibTransId="{9C1A2B3C-F9B7-4C4B-953F-4C158E589CFF}"/>
    <dgm:cxn modelId="{E83E2191-C194-4181-A1D4-5C2CCEA259AB}" type="presOf" srcId="{3B58FB44-17FE-42CF-8D21-C6CED6DBAB04}" destId="{6F16BEC5-8231-4561-B06F-B26D55B10F8A}" srcOrd="0" destOrd="0" presId="urn:microsoft.com/office/officeart/2005/8/layout/chevron2"/>
    <dgm:cxn modelId="{62505CA1-34EB-4CEE-B4AB-659D055ACE35}" type="presOf" srcId="{8FF6321C-B8BE-48A2-9C70-56885B632105}" destId="{DDAB3A35-6587-4B89-869B-C590EF8F59D3}" srcOrd="0" destOrd="0" presId="urn:microsoft.com/office/officeart/2005/8/layout/chevron2"/>
    <dgm:cxn modelId="{347C632B-3F79-4A1A-8023-1654143F6BEC}" type="presOf" srcId="{969B275B-68AD-4A04-B320-DDC1FA4EC1CC}" destId="{FA5878CE-6574-4FBD-A338-F9CF244E890B}" srcOrd="0" destOrd="0" presId="urn:microsoft.com/office/officeart/2005/8/layout/chevron2"/>
    <dgm:cxn modelId="{4027798F-9F68-4174-BE81-DEEC7F5E2881}" srcId="{2DF4F538-12FC-40D9-8993-25854CC88ED0}" destId="{969B275B-68AD-4A04-B320-DDC1FA4EC1CC}" srcOrd="0" destOrd="0" parTransId="{5E7DA1BB-1015-4A83-BC46-D250F26E4FFC}" sibTransId="{5184DBE8-FBF0-42A4-99E0-AD7014D824C1}"/>
    <dgm:cxn modelId="{EC019174-8B32-470F-A471-24198BFAA2C6}" srcId="{8FF6321C-B8BE-48A2-9C70-56885B632105}" destId="{4A81DCD8-4967-4767-AB5B-39832B7F93FF}" srcOrd="0" destOrd="0" parTransId="{3FCB492A-37E0-43EC-A720-94F29638FD9F}" sibTransId="{456B14BF-C7CA-4203-8722-B8640E5237FD}"/>
    <dgm:cxn modelId="{87D0619E-9128-4BDF-9485-11B05B29FBA8}" srcId="{AFD1ADBC-5738-4545-8458-A40563C8FE4D}" destId="{8FF6321C-B8BE-48A2-9C70-56885B632105}" srcOrd="0" destOrd="0" parTransId="{ABFFF4A6-0C0E-4A58-9A62-DB2407D8FBA9}" sibTransId="{171EF1D9-4900-4F93-8E9E-1A0398D9C61E}"/>
    <dgm:cxn modelId="{FBC0F260-5371-4A39-99DF-A8DC20DE67C0}" srcId="{AFD1ADBC-5738-4545-8458-A40563C8FE4D}" destId="{26212DCE-EB1C-498A-9E30-04C7A892B71E}" srcOrd="2" destOrd="0" parTransId="{6D2CD538-C621-4260-ACAE-DD978AED5235}" sibTransId="{7B014594-1AE7-46CF-857F-8C364C5F783A}"/>
    <dgm:cxn modelId="{A0FDBA53-1834-4DF0-A1E5-C687A28EDA02}" type="presOf" srcId="{2DF4F538-12FC-40D9-8993-25854CC88ED0}" destId="{CAE294E8-1C4B-429E-A48E-3442ACA85C5D}" srcOrd="0" destOrd="0" presId="urn:microsoft.com/office/officeart/2005/8/layout/chevron2"/>
    <dgm:cxn modelId="{16E9CD02-0F08-45DF-92EA-ACDF2BB60D7E}" type="presOf" srcId="{AFD1ADBC-5738-4545-8458-A40563C8FE4D}" destId="{D83893FD-2B02-4266-A9B4-6218248195F7}" srcOrd="0" destOrd="0" presId="urn:microsoft.com/office/officeart/2005/8/layout/chevron2"/>
    <dgm:cxn modelId="{605BC908-12BD-45B7-8B6D-9C1048733EB1}" type="presOf" srcId="{FA353519-923A-42EA-9328-F2048B2EB200}" destId="{6F16BEC5-8231-4561-B06F-B26D55B10F8A}" srcOrd="0" destOrd="1" presId="urn:microsoft.com/office/officeart/2005/8/layout/chevron2"/>
    <dgm:cxn modelId="{40BDDB4B-C717-4EB4-B8D9-D3B77F610F86}" srcId="{26212DCE-EB1C-498A-9E30-04C7A892B71E}" destId="{FA353519-923A-42EA-9328-F2048B2EB200}" srcOrd="1" destOrd="0" parTransId="{88FB8ABD-CAD4-46EE-98B4-E4116271371F}" sibTransId="{55040614-BAC0-4D2C-84BD-99FC836AF563}"/>
    <dgm:cxn modelId="{00E50458-75DE-4759-AE89-34E264CEB54A}" type="presParOf" srcId="{D83893FD-2B02-4266-A9B4-6218248195F7}" destId="{6B32B096-A246-46E3-951B-2EFAC0B64F99}" srcOrd="0" destOrd="0" presId="urn:microsoft.com/office/officeart/2005/8/layout/chevron2"/>
    <dgm:cxn modelId="{415743BA-A7EC-41E6-BBB6-95A14B16FA07}" type="presParOf" srcId="{6B32B096-A246-46E3-951B-2EFAC0B64F99}" destId="{DDAB3A35-6587-4B89-869B-C590EF8F59D3}" srcOrd="0" destOrd="0" presId="urn:microsoft.com/office/officeart/2005/8/layout/chevron2"/>
    <dgm:cxn modelId="{21CC9FA3-4A24-4987-A8BB-96B459884CD5}" type="presParOf" srcId="{6B32B096-A246-46E3-951B-2EFAC0B64F99}" destId="{5479C8E6-D5A0-47D4-AFFC-205400C71671}" srcOrd="1" destOrd="0" presId="urn:microsoft.com/office/officeart/2005/8/layout/chevron2"/>
    <dgm:cxn modelId="{91C0EB11-835B-4871-AB95-2C0FF09BB609}" type="presParOf" srcId="{D83893FD-2B02-4266-A9B4-6218248195F7}" destId="{681FC409-8744-4335-9D1B-C3CE2BA7956A}" srcOrd="1" destOrd="0" presId="urn:microsoft.com/office/officeart/2005/8/layout/chevron2"/>
    <dgm:cxn modelId="{C1186127-64A8-4A93-B766-1495DEFFC1CE}" type="presParOf" srcId="{D83893FD-2B02-4266-A9B4-6218248195F7}" destId="{1501B5CE-7654-46FA-8708-A0B2EB927FDC}" srcOrd="2" destOrd="0" presId="urn:microsoft.com/office/officeart/2005/8/layout/chevron2"/>
    <dgm:cxn modelId="{42C33785-5F35-403F-ACAB-E7992231743E}" type="presParOf" srcId="{1501B5CE-7654-46FA-8708-A0B2EB927FDC}" destId="{CAE294E8-1C4B-429E-A48E-3442ACA85C5D}" srcOrd="0" destOrd="0" presId="urn:microsoft.com/office/officeart/2005/8/layout/chevron2"/>
    <dgm:cxn modelId="{96DFDB8E-90A6-48A4-8541-3B5122FFD4B5}" type="presParOf" srcId="{1501B5CE-7654-46FA-8708-A0B2EB927FDC}" destId="{FA5878CE-6574-4FBD-A338-F9CF244E890B}" srcOrd="1" destOrd="0" presId="urn:microsoft.com/office/officeart/2005/8/layout/chevron2"/>
    <dgm:cxn modelId="{F3081544-A50B-4AD7-89E4-FE7F12AF43C5}" type="presParOf" srcId="{D83893FD-2B02-4266-A9B4-6218248195F7}" destId="{6F6A0A52-48A4-4CF0-8199-73AA0294DC73}" srcOrd="3" destOrd="0" presId="urn:microsoft.com/office/officeart/2005/8/layout/chevron2"/>
    <dgm:cxn modelId="{A9BCF079-0908-45C8-90E5-682A08602A18}" type="presParOf" srcId="{D83893FD-2B02-4266-A9B4-6218248195F7}" destId="{0422F66F-5709-4FA0-947A-B5A5BC0C5357}" srcOrd="4" destOrd="0" presId="urn:microsoft.com/office/officeart/2005/8/layout/chevron2"/>
    <dgm:cxn modelId="{8BA9B236-BBD1-4FF8-946C-5340F1EA9339}" type="presParOf" srcId="{0422F66F-5709-4FA0-947A-B5A5BC0C5357}" destId="{3B0484FC-A6CB-473B-AF75-2BD92E57D351}" srcOrd="0" destOrd="0" presId="urn:microsoft.com/office/officeart/2005/8/layout/chevron2"/>
    <dgm:cxn modelId="{AFA66E15-6F18-45DD-88A5-5F096157A0FD}" type="presParOf" srcId="{0422F66F-5709-4FA0-947A-B5A5BC0C5357}" destId="{6F16BEC5-8231-4561-B06F-B26D55B10F8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FD1ADBC-5738-4545-8458-A40563C8FE4D}" type="doc">
      <dgm:prSet loTypeId="urn:microsoft.com/office/officeart/2005/8/layout/chevron2" loCatId="list" qsTypeId="urn:microsoft.com/office/officeart/2005/8/quickstyle/simple1#7" qsCatId="simple" csTypeId="urn:microsoft.com/office/officeart/2005/8/colors/accent1_2#7" csCatId="accent1" phldr="1"/>
      <dgm:spPr/>
      <dgm:t>
        <a:bodyPr/>
        <a:lstStyle/>
        <a:p>
          <a:endParaRPr lang="ru-RU"/>
        </a:p>
      </dgm:t>
    </dgm:pt>
    <dgm:pt modelId="{8FF6321C-B8BE-48A2-9C70-56885B632105}">
      <dgm:prSet phldrT="[Текст]"/>
      <dgm:spPr/>
      <dgm:t>
        <a:bodyPr/>
        <a:lstStyle/>
        <a:p>
          <a:r>
            <a:rPr lang="ru-RU" dirty="0" smtClean="0"/>
            <a:t>7</a:t>
          </a:r>
          <a:endParaRPr lang="ru-RU" dirty="0"/>
        </a:p>
      </dgm:t>
    </dgm:pt>
    <dgm:pt modelId="{ABFFF4A6-0C0E-4A58-9A62-DB2407D8FBA9}" type="parTrans" cxnId="{87D0619E-9128-4BDF-9485-11B05B29FBA8}">
      <dgm:prSet/>
      <dgm:spPr/>
      <dgm:t>
        <a:bodyPr/>
        <a:lstStyle/>
        <a:p>
          <a:endParaRPr lang="ru-RU"/>
        </a:p>
      </dgm:t>
    </dgm:pt>
    <dgm:pt modelId="{171EF1D9-4900-4F93-8E9E-1A0398D9C61E}" type="sibTrans" cxnId="{87D0619E-9128-4BDF-9485-11B05B29FBA8}">
      <dgm:prSet/>
      <dgm:spPr/>
      <dgm:t>
        <a:bodyPr/>
        <a:lstStyle/>
        <a:p>
          <a:endParaRPr lang="ru-RU"/>
        </a:p>
      </dgm:t>
    </dgm:pt>
    <dgm:pt modelId="{2DF4F538-12FC-40D9-8993-25854CC88ED0}">
      <dgm:prSet phldrT="[Текст]"/>
      <dgm:spPr/>
      <dgm:t>
        <a:bodyPr/>
        <a:lstStyle/>
        <a:p>
          <a:r>
            <a:rPr lang="ru-RU" dirty="0" smtClean="0"/>
            <a:t>8</a:t>
          </a:r>
          <a:endParaRPr lang="ru-RU" dirty="0"/>
        </a:p>
      </dgm:t>
    </dgm:pt>
    <dgm:pt modelId="{05A34FA4-C725-4D37-8A1D-33C02650895C}" type="parTrans" cxnId="{4A58A7B8-EA91-40C4-8F3C-3C73C453D983}">
      <dgm:prSet/>
      <dgm:spPr/>
      <dgm:t>
        <a:bodyPr/>
        <a:lstStyle/>
        <a:p>
          <a:endParaRPr lang="ru-RU"/>
        </a:p>
      </dgm:t>
    </dgm:pt>
    <dgm:pt modelId="{3A9F52A5-C643-4A2E-8B08-6EC01701A4F3}" type="sibTrans" cxnId="{4A58A7B8-EA91-40C4-8F3C-3C73C453D983}">
      <dgm:prSet/>
      <dgm:spPr/>
      <dgm:t>
        <a:bodyPr/>
        <a:lstStyle/>
        <a:p>
          <a:endParaRPr lang="ru-RU"/>
        </a:p>
      </dgm:t>
    </dgm:pt>
    <dgm:pt modelId="{FA353519-923A-42EA-9328-F2048B2EB200}">
      <dgm:prSet/>
      <dgm:spPr/>
      <dgm:t>
        <a:bodyPr/>
        <a:lstStyle/>
        <a:p>
          <a:pPr algn="l"/>
          <a:r>
            <a:rPr lang="ru-RU" sz="3600" dirty="0" smtClean="0"/>
            <a:t>Учет этнокультурной ситуации развития детей</a:t>
          </a:r>
          <a:endParaRPr lang="ru-RU" sz="3600" dirty="0"/>
        </a:p>
      </dgm:t>
    </dgm:pt>
    <dgm:pt modelId="{88FB8ABD-CAD4-46EE-98B4-E4116271371F}" type="parTrans" cxnId="{40BDDB4B-C717-4EB4-B8D9-D3B77F610F86}">
      <dgm:prSet/>
      <dgm:spPr/>
      <dgm:t>
        <a:bodyPr/>
        <a:lstStyle/>
        <a:p>
          <a:endParaRPr lang="ru-RU"/>
        </a:p>
      </dgm:t>
    </dgm:pt>
    <dgm:pt modelId="{55040614-BAC0-4D2C-84BD-99FC836AF563}" type="sibTrans" cxnId="{40BDDB4B-C717-4EB4-B8D9-D3B77F610F86}">
      <dgm:prSet/>
      <dgm:spPr/>
      <dgm:t>
        <a:bodyPr/>
        <a:lstStyle/>
        <a:p>
          <a:endParaRPr lang="ru-RU"/>
        </a:p>
      </dgm:t>
    </dgm:pt>
    <dgm:pt modelId="{3B58FB44-17FE-42CF-8D21-C6CED6DBAB04}">
      <dgm:prSet phldrT="[Текст]" custT="1"/>
      <dgm:spPr/>
      <dgm:t>
        <a:bodyPr/>
        <a:lstStyle/>
        <a:p>
          <a:pPr algn="l"/>
          <a:endParaRPr lang="ru-RU" sz="2800" dirty="0"/>
        </a:p>
      </dgm:t>
    </dgm:pt>
    <dgm:pt modelId="{9C1A2B3C-F9B7-4C4B-953F-4C158E589CFF}" type="sibTrans" cxnId="{6B10F4DB-CC87-41B4-8001-87DCEDBEFB1C}">
      <dgm:prSet/>
      <dgm:spPr/>
      <dgm:t>
        <a:bodyPr/>
        <a:lstStyle/>
        <a:p>
          <a:endParaRPr lang="ru-RU"/>
        </a:p>
      </dgm:t>
    </dgm:pt>
    <dgm:pt modelId="{B45A0EDD-0DD2-4796-BBF9-438C0C3BD425}" type="parTrans" cxnId="{6B10F4DB-CC87-41B4-8001-87DCEDBEFB1C}">
      <dgm:prSet/>
      <dgm:spPr/>
      <dgm:t>
        <a:bodyPr/>
        <a:lstStyle/>
        <a:p>
          <a:endParaRPr lang="ru-RU"/>
        </a:p>
      </dgm:t>
    </dgm:pt>
    <dgm:pt modelId="{26212DCE-EB1C-498A-9E30-04C7A892B71E}">
      <dgm:prSet phldrT="[Текст]"/>
      <dgm:spPr/>
      <dgm:t>
        <a:bodyPr/>
        <a:lstStyle/>
        <a:p>
          <a:r>
            <a:rPr lang="ru-RU" dirty="0" smtClean="0"/>
            <a:t>9</a:t>
          </a:r>
          <a:endParaRPr lang="ru-RU" dirty="0"/>
        </a:p>
      </dgm:t>
    </dgm:pt>
    <dgm:pt modelId="{7B014594-1AE7-46CF-857F-8C364C5F783A}" type="sibTrans" cxnId="{FBC0F260-5371-4A39-99DF-A8DC20DE67C0}">
      <dgm:prSet/>
      <dgm:spPr/>
      <dgm:t>
        <a:bodyPr/>
        <a:lstStyle/>
        <a:p>
          <a:endParaRPr lang="ru-RU"/>
        </a:p>
      </dgm:t>
    </dgm:pt>
    <dgm:pt modelId="{6D2CD538-C621-4260-ACAE-DD978AED5235}" type="parTrans" cxnId="{FBC0F260-5371-4A39-99DF-A8DC20DE67C0}">
      <dgm:prSet/>
      <dgm:spPr/>
      <dgm:t>
        <a:bodyPr/>
        <a:lstStyle/>
        <a:p>
          <a:endParaRPr lang="ru-RU"/>
        </a:p>
      </dgm:t>
    </dgm:pt>
    <dgm:pt modelId="{4A81DCD8-4967-4767-AB5B-39832B7F93FF}">
      <dgm:prSet custT="1"/>
      <dgm:spPr/>
      <dgm:t>
        <a:bodyPr/>
        <a:lstStyle/>
        <a:p>
          <a:pPr algn="just"/>
          <a:r>
            <a:rPr lang="ru-RU" sz="3200" dirty="0" smtClean="0"/>
            <a:t>Формирование познавательных интересов в различных видах деятельности</a:t>
          </a:r>
          <a:endParaRPr lang="ru-RU" sz="3200" dirty="0"/>
        </a:p>
      </dgm:t>
    </dgm:pt>
    <dgm:pt modelId="{456B14BF-C7CA-4203-8722-B8640E5237FD}" type="sibTrans" cxnId="{EC019174-8B32-470F-A471-24198BFAA2C6}">
      <dgm:prSet/>
      <dgm:spPr/>
      <dgm:t>
        <a:bodyPr/>
        <a:lstStyle/>
        <a:p>
          <a:endParaRPr lang="ru-RU"/>
        </a:p>
      </dgm:t>
    </dgm:pt>
    <dgm:pt modelId="{3FCB492A-37E0-43EC-A720-94F29638FD9F}" type="parTrans" cxnId="{EC019174-8B32-470F-A471-24198BFAA2C6}">
      <dgm:prSet/>
      <dgm:spPr/>
      <dgm:t>
        <a:bodyPr/>
        <a:lstStyle/>
        <a:p>
          <a:endParaRPr lang="ru-RU"/>
        </a:p>
      </dgm:t>
    </dgm:pt>
    <dgm:pt modelId="{969B275B-68AD-4A04-B320-DDC1FA4EC1CC}">
      <dgm:prSet phldrT="[Текст]" custT="1"/>
      <dgm:spPr/>
      <dgm:t>
        <a:bodyPr/>
        <a:lstStyle/>
        <a:p>
          <a:pPr algn="just"/>
          <a:r>
            <a:rPr lang="ru-RU" sz="3200" b="0" dirty="0" smtClean="0">
              <a:latin typeface="+mj-lt"/>
              <a:cs typeface="Times New Roman" pitchFamily="18" charset="0"/>
            </a:rPr>
            <a:t>Соответствие условий, форм и методов возрасту и особенностям развития </a:t>
          </a:r>
          <a:endParaRPr lang="ru-RU" sz="3200" b="0" dirty="0">
            <a:latin typeface="+mj-lt"/>
            <a:cs typeface="Times New Roman" pitchFamily="18" charset="0"/>
          </a:endParaRPr>
        </a:p>
      </dgm:t>
    </dgm:pt>
    <dgm:pt modelId="{5184DBE8-FBF0-42A4-99E0-AD7014D824C1}" type="sibTrans" cxnId="{4027798F-9F68-4174-BE81-DEEC7F5E2881}">
      <dgm:prSet/>
      <dgm:spPr/>
      <dgm:t>
        <a:bodyPr/>
        <a:lstStyle/>
        <a:p>
          <a:endParaRPr lang="ru-RU"/>
        </a:p>
      </dgm:t>
    </dgm:pt>
    <dgm:pt modelId="{5E7DA1BB-1015-4A83-BC46-D250F26E4FFC}" type="parTrans" cxnId="{4027798F-9F68-4174-BE81-DEEC7F5E2881}">
      <dgm:prSet/>
      <dgm:spPr/>
      <dgm:t>
        <a:bodyPr/>
        <a:lstStyle/>
        <a:p>
          <a:endParaRPr lang="ru-RU"/>
        </a:p>
      </dgm:t>
    </dgm:pt>
    <dgm:pt modelId="{D83893FD-2B02-4266-A9B4-6218248195F7}" type="pres">
      <dgm:prSet presAssocID="{AFD1ADBC-5738-4545-8458-A40563C8FE4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B32B096-A246-46E3-951B-2EFAC0B64F99}" type="pres">
      <dgm:prSet presAssocID="{8FF6321C-B8BE-48A2-9C70-56885B632105}" presName="composite" presStyleCnt="0"/>
      <dgm:spPr/>
    </dgm:pt>
    <dgm:pt modelId="{DDAB3A35-6587-4B89-869B-C590EF8F59D3}" type="pres">
      <dgm:prSet presAssocID="{8FF6321C-B8BE-48A2-9C70-56885B632105}" presName="parentText" presStyleLbl="alignNode1" presStyleIdx="0" presStyleCnt="3" custScaleX="9349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79C8E6-D5A0-47D4-AFFC-205400C71671}" type="pres">
      <dgm:prSet presAssocID="{8FF6321C-B8BE-48A2-9C70-56885B632105}" presName="descendantText" presStyleLbl="alignAcc1" presStyleIdx="0" presStyleCnt="3" custScaleX="95396" custScaleY="100000" custLinFactNeighborX="0" custLinFactNeighborY="-50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1FC409-8744-4335-9D1B-C3CE2BA7956A}" type="pres">
      <dgm:prSet presAssocID="{171EF1D9-4900-4F93-8E9E-1A0398D9C61E}" presName="sp" presStyleCnt="0"/>
      <dgm:spPr/>
    </dgm:pt>
    <dgm:pt modelId="{1501B5CE-7654-46FA-8708-A0B2EB927FDC}" type="pres">
      <dgm:prSet presAssocID="{2DF4F538-12FC-40D9-8993-25854CC88ED0}" presName="composite" presStyleCnt="0"/>
      <dgm:spPr/>
    </dgm:pt>
    <dgm:pt modelId="{CAE294E8-1C4B-429E-A48E-3442ACA85C5D}" type="pres">
      <dgm:prSet presAssocID="{2DF4F538-12FC-40D9-8993-25854CC88ED0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5878CE-6574-4FBD-A338-F9CF244E890B}" type="pres">
      <dgm:prSet presAssocID="{2DF4F538-12FC-40D9-8993-25854CC88ED0}" presName="descendantText" presStyleLbl="alignAcc1" presStyleIdx="1" presStyleCnt="3" custScaleX="97696" custScaleY="1454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6A0A52-48A4-4CF0-8199-73AA0294DC73}" type="pres">
      <dgm:prSet presAssocID="{3A9F52A5-C643-4A2E-8B08-6EC01701A4F3}" presName="sp" presStyleCnt="0"/>
      <dgm:spPr/>
    </dgm:pt>
    <dgm:pt modelId="{0422F66F-5709-4FA0-947A-B5A5BC0C5357}" type="pres">
      <dgm:prSet presAssocID="{26212DCE-EB1C-498A-9E30-04C7A892B71E}" presName="composite" presStyleCnt="0"/>
      <dgm:spPr/>
    </dgm:pt>
    <dgm:pt modelId="{3B0484FC-A6CB-473B-AF75-2BD92E57D351}" type="pres">
      <dgm:prSet presAssocID="{26212DCE-EB1C-498A-9E30-04C7A892B71E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16BEC5-8231-4561-B06F-B26D55B10F8A}" type="pres">
      <dgm:prSet presAssocID="{26212DCE-EB1C-498A-9E30-04C7A892B71E}" presName="descendantText" presStyleLbl="alignAcc1" presStyleIdx="2" presStyleCnt="3" custScaleX="97262" custScaleY="1330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A58A7B8-EA91-40C4-8F3C-3C73C453D983}" srcId="{AFD1ADBC-5738-4545-8458-A40563C8FE4D}" destId="{2DF4F538-12FC-40D9-8993-25854CC88ED0}" srcOrd="1" destOrd="0" parTransId="{05A34FA4-C725-4D37-8A1D-33C02650895C}" sibTransId="{3A9F52A5-C643-4A2E-8B08-6EC01701A4F3}"/>
    <dgm:cxn modelId="{73AD8644-F1C0-4757-9CC4-30EF1ACB1B1B}" type="presOf" srcId="{26212DCE-EB1C-498A-9E30-04C7A892B71E}" destId="{3B0484FC-A6CB-473B-AF75-2BD92E57D351}" srcOrd="0" destOrd="0" presId="urn:microsoft.com/office/officeart/2005/8/layout/chevron2"/>
    <dgm:cxn modelId="{6B10F4DB-CC87-41B4-8001-87DCEDBEFB1C}" srcId="{26212DCE-EB1C-498A-9E30-04C7A892B71E}" destId="{3B58FB44-17FE-42CF-8D21-C6CED6DBAB04}" srcOrd="0" destOrd="0" parTransId="{B45A0EDD-0DD2-4796-BBF9-438C0C3BD425}" sibTransId="{9C1A2B3C-F9B7-4C4B-953F-4C158E589CFF}"/>
    <dgm:cxn modelId="{C2442126-3905-4258-9142-9C811A5EBF22}" type="presOf" srcId="{8FF6321C-B8BE-48A2-9C70-56885B632105}" destId="{DDAB3A35-6587-4B89-869B-C590EF8F59D3}" srcOrd="0" destOrd="0" presId="urn:microsoft.com/office/officeart/2005/8/layout/chevron2"/>
    <dgm:cxn modelId="{4B6805B7-1CF3-4962-9617-463CB14ED56C}" type="presOf" srcId="{4A81DCD8-4967-4767-AB5B-39832B7F93FF}" destId="{5479C8E6-D5A0-47D4-AFFC-205400C71671}" srcOrd="0" destOrd="0" presId="urn:microsoft.com/office/officeart/2005/8/layout/chevron2"/>
    <dgm:cxn modelId="{EC019174-8B32-470F-A471-24198BFAA2C6}" srcId="{8FF6321C-B8BE-48A2-9C70-56885B632105}" destId="{4A81DCD8-4967-4767-AB5B-39832B7F93FF}" srcOrd="0" destOrd="0" parTransId="{3FCB492A-37E0-43EC-A720-94F29638FD9F}" sibTransId="{456B14BF-C7CA-4203-8722-B8640E5237FD}"/>
    <dgm:cxn modelId="{4027798F-9F68-4174-BE81-DEEC7F5E2881}" srcId="{2DF4F538-12FC-40D9-8993-25854CC88ED0}" destId="{969B275B-68AD-4A04-B320-DDC1FA4EC1CC}" srcOrd="0" destOrd="0" parTransId="{5E7DA1BB-1015-4A83-BC46-D250F26E4FFC}" sibTransId="{5184DBE8-FBF0-42A4-99E0-AD7014D824C1}"/>
    <dgm:cxn modelId="{87D0619E-9128-4BDF-9485-11B05B29FBA8}" srcId="{AFD1ADBC-5738-4545-8458-A40563C8FE4D}" destId="{8FF6321C-B8BE-48A2-9C70-56885B632105}" srcOrd="0" destOrd="0" parTransId="{ABFFF4A6-0C0E-4A58-9A62-DB2407D8FBA9}" sibTransId="{171EF1D9-4900-4F93-8E9E-1A0398D9C61E}"/>
    <dgm:cxn modelId="{61E7DA28-70BF-4743-9987-BB1B29C1EA41}" type="presOf" srcId="{AFD1ADBC-5738-4545-8458-A40563C8FE4D}" destId="{D83893FD-2B02-4266-A9B4-6218248195F7}" srcOrd="0" destOrd="0" presId="urn:microsoft.com/office/officeart/2005/8/layout/chevron2"/>
    <dgm:cxn modelId="{6D51FBBA-8586-493E-9193-448F518FC2E3}" type="presOf" srcId="{FA353519-923A-42EA-9328-F2048B2EB200}" destId="{6F16BEC5-8231-4561-B06F-B26D55B10F8A}" srcOrd="0" destOrd="1" presId="urn:microsoft.com/office/officeart/2005/8/layout/chevron2"/>
    <dgm:cxn modelId="{FBC0F260-5371-4A39-99DF-A8DC20DE67C0}" srcId="{AFD1ADBC-5738-4545-8458-A40563C8FE4D}" destId="{26212DCE-EB1C-498A-9E30-04C7A892B71E}" srcOrd="2" destOrd="0" parTransId="{6D2CD538-C621-4260-ACAE-DD978AED5235}" sibTransId="{7B014594-1AE7-46CF-857F-8C364C5F783A}"/>
    <dgm:cxn modelId="{30864EF6-885C-4D78-A495-BB99D1C80733}" type="presOf" srcId="{2DF4F538-12FC-40D9-8993-25854CC88ED0}" destId="{CAE294E8-1C4B-429E-A48E-3442ACA85C5D}" srcOrd="0" destOrd="0" presId="urn:microsoft.com/office/officeart/2005/8/layout/chevron2"/>
    <dgm:cxn modelId="{AE374B61-8572-4B49-9E79-6817AB0480B4}" type="presOf" srcId="{3B58FB44-17FE-42CF-8D21-C6CED6DBAB04}" destId="{6F16BEC5-8231-4561-B06F-B26D55B10F8A}" srcOrd="0" destOrd="0" presId="urn:microsoft.com/office/officeart/2005/8/layout/chevron2"/>
    <dgm:cxn modelId="{1E06D64E-9BB1-4029-997A-D068AA360F2B}" type="presOf" srcId="{969B275B-68AD-4A04-B320-DDC1FA4EC1CC}" destId="{FA5878CE-6574-4FBD-A338-F9CF244E890B}" srcOrd="0" destOrd="0" presId="urn:microsoft.com/office/officeart/2005/8/layout/chevron2"/>
    <dgm:cxn modelId="{40BDDB4B-C717-4EB4-B8D9-D3B77F610F86}" srcId="{26212DCE-EB1C-498A-9E30-04C7A892B71E}" destId="{FA353519-923A-42EA-9328-F2048B2EB200}" srcOrd="1" destOrd="0" parTransId="{88FB8ABD-CAD4-46EE-98B4-E4116271371F}" sibTransId="{55040614-BAC0-4D2C-84BD-99FC836AF563}"/>
    <dgm:cxn modelId="{F46F3E47-8E36-493E-BF50-CA21D2CC28FC}" type="presParOf" srcId="{D83893FD-2B02-4266-A9B4-6218248195F7}" destId="{6B32B096-A246-46E3-951B-2EFAC0B64F99}" srcOrd="0" destOrd="0" presId="urn:microsoft.com/office/officeart/2005/8/layout/chevron2"/>
    <dgm:cxn modelId="{2093EB03-9697-4DE6-B0D6-679A9EE6D72F}" type="presParOf" srcId="{6B32B096-A246-46E3-951B-2EFAC0B64F99}" destId="{DDAB3A35-6587-4B89-869B-C590EF8F59D3}" srcOrd="0" destOrd="0" presId="urn:microsoft.com/office/officeart/2005/8/layout/chevron2"/>
    <dgm:cxn modelId="{F4D1A713-5AE7-4D60-966D-F7B8661D6FC6}" type="presParOf" srcId="{6B32B096-A246-46E3-951B-2EFAC0B64F99}" destId="{5479C8E6-D5A0-47D4-AFFC-205400C71671}" srcOrd="1" destOrd="0" presId="urn:microsoft.com/office/officeart/2005/8/layout/chevron2"/>
    <dgm:cxn modelId="{C3A390A4-7B01-4777-B714-5F9074DECC13}" type="presParOf" srcId="{D83893FD-2B02-4266-A9B4-6218248195F7}" destId="{681FC409-8744-4335-9D1B-C3CE2BA7956A}" srcOrd="1" destOrd="0" presId="urn:microsoft.com/office/officeart/2005/8/layout/chevron2"/>
    <dgm:cxn modelId="{10B3B112-646C-476A-8ABA-1EBC9E597E6E}" type="presParOf" srcId="{D83893FD-2B02-4266-A9B4-6218248195F7}" destId="{1501B5CE-7654-46FA-8708-A0B2EB927FDC}" srcOrd="2" destOrd="0" presId="urn:microsoft.com/office/officeart/2005/8/layout/chevron2"/>
    <dgm:cxn modelId="{6E3126B0-4AE0-4C5D-B2C0-0CE06BDCF0D6}" type="presParOf" srcId="{1501B5CE-7654-46FA-8708-A0B2EB927FDC}" destId="{CAE294E8-1C4B-429E-A48E-3442ACA85C5D}" srcOrd="0" destOrd="0" presId="urn:microsoft.com/office/officeart/2005/8/layout/chevron2"/>
    <dgm:cxn modelId="{033BD7CD-C44F-44C7-90E4-6539B822BC0C}" type="presParOf" srcId="{1501B5CE-7654-46FA-8708-A0B2EB927FDC}" destId="{FA5878CE-6574-4FBD-A338-F9CF244E890B}" srcOrd="1" destOrd="0" presId="urn:microsoft.com/office/officeart/2005/8/layout/chevron2"/>
    <dgm:cxn modelId="{76150740-A799-4EF7-B470-F66D8DB5BEC6}" type="presParOf" srcId="{D83893FD-2B02-4266-A9B4-6218248195F7}" destId="{6F6A0A52-48A4-4CF0-8199-73AA0294DC73}" srcOrd="3" destOrd="0" presId="urn:microsoft.com/office/officeart/2005/8/layout/chevron2"/>
    <dgm:cxn modelId="{E99D2884-8BB3-442B-AE4E-BB69F883977D}" type="presParOf" srcId="{D83893FD-2B02-4266-A9B4-6218248195F7}" destId="{0422F66F-5709-4FA0-947A-B5A5BC0C5357}" srcOrd="4" destOrd="0" presId="urn:microsoft.com/office/officeart/2005/8/layout/chevron2"/>
    <dgm:cxn modelId="{D082BCF9-E12A-45DF-9DEF-3DCE19A07C42}" type="presParOf" srcId="{0422F66F-5709-4FA0-947A-B5A5BC0C5357}" destId="{3B0484FC-A6CB-473B-AF75-2BD92E57D351}" srcOrd="0" destOrd="0" presId="urn:microsoft.com/office/officeart/2005/8/layout/chevron2"/>
    <dgm:cxn modelId="{49B83DF0-3BAD-41F9-AE2A-1F53C202FE6F}" type="presParOf" srcId="{0422F66F-5709-4FA0-947A-B5A5BC0C5357}" destId="{6F16BEC5-8231-4561-B06F-B26D55B10F8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DAB3A35-6587-4B89-869B-C590EF8F59D3}">
      <dsp:nvSpPr>
        <dsp:cNvPr id="0" name=""/>
        <dsp:cNvSpPr/>
      </dsp:nvSpPr>
      <dsp:spPr>
        <a:xfrm rot="5400000">
          <a:off x="-324372" y="389211"/>
          <a:ext cx="1817841" cy="104295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300" kern="1200" dirty="0" smtClean="0"/>
            <a:t>1</a:t>
          </a:r>
          <a:endParaRPr lang="ru-RU" sz="4300" kern="1200" dirty="0"/>
        </a:p>
      </dsp:txBody>
      <dsp:txXfrm rot="5400000">
        <a:off x="-324372" y="389211"/>
        <a:ext cx="1817841" cy="1042955"/>
      </dsp:txXfrm>
    </dsp:sp>
    <dsp:sp modelId="{5479C8E6-D5A0-47D4-AFFC-205400C71671}">
      <dsp:nvSpPr>
        <dsp:cNvPr id="0" name=""/>
        <dsp:cNvSpPr/>
      </dsp:nvSpPr>
      <dsp:spPr>
        <a:xfrm rot="5400000">
          <a:off x="6003931" y="-4609547"/>
          <a:ext cx="1226591" cy="1044568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just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200" kern="1200" dirty="0" smtClean="0"/>
            <a:t>Полноценное проживание ребенком всех этапов детства</a:t>
          </a:r>
          <a:endParaRPr lang="ru-RU" sz="3200" kern="1200" dirty="0"/>
        </a:p>
      </dsp:txBody>
      <dsp:txXfrm rot="5400000">
        <a:off x="6003931" y="-4609547"/>
        <a:ext cx="1226591" cy="10445685"/>
      </dsp:txXfrm>
    </dsp:sp>
    <dsp:sp modelId="{CAE294E8-1C4B-429E-A48E-3442ACA85C5D}">
      <dsp:nvSpPr>
        <dsp:cNvPr id="0" name=""/>
        <dsp:cNvSpPr/>
      </dsp:nvSpPr>
      <dsp:spPr>
        <a:xfrm rot="5400000">
          <a:off x="-288078" y="2274989"/>
          <a:ext cx="1817841" cy="111554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300" kern="1200" dirty="0" smtClean="0"/>
            <a:t>2</a:t>
          </a:r>
          <a:endParaRPr lang="ru-RU" sz="4300" kern="1200" dirty="0"/>
        </a:p>
      </dsp:txBody>
      <dsp:txXfrm rot="5400000">
        <a:off x="-288078" y="2274989"/>
        <a:ext cx="1817841" cy="1115543"/>
      </dsp:txXfrm>
    </dsp:sp>
    <dsp:sp modelId="{FA5878CE-6574-4FBD-A338-F9CF244E890B}">
      <dsp:nvSpPr>
        <dsp:cNvPr id="0" name=""/>
        <dsp:cNvSpPr/>
      </dsp:nvSpPr>
      <dsp:spPr>
        <a:xfrm rot="5400000">
          <a:off x="5761783" y="-2811629"/>
          <a:ext cx="1783475" cy="106975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just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200" b="0" kern="1200" dirty="0" smtClean="0">
              <a:latin typeface="+mj-lt"/>
              <a:cs typeface="Times New Roman" pitchFamily="18" charset="0"/>
            </a:rPr>
            <a:t>Индивидуализация дошкольного образования </a:t>
          </a:r>
          <a:endParaRPr lang="ru-RU" sz="3200" b="0" kern="1200" dirty="0">
            <a:latin typeface="+mj-lt"/>
            <a:cs typeface="Times New Roman" pitchFamily="18" charset="0"/>
          </a:endParaRPr>
        </a:p>
      </dsp:txBody>
      <dsp:txXfrm rot="5400000">
        <a:off x="5761783" y="-2811629"/>
        <a:ext cx="1783475" cy="10697530"/>
      </dsp:txXfrm>
    </dsp:sp>
    <dsp:sp modelId="{3B0484FC-A6CB-473B-AF75-2BD92E57D351}">
      <dsp:nvSpPr>
        <dsp:cNvPr id="0" name=""/>
        <dsp:cNvSpPr/>
      </dsp:nvSpPr>
      <dsp:spPr>
        <a:xfrm rot="5400000">
          <a:off x="-288078" y="4121178"/>
          <a:ext cx="1817841" cy="111554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300" kern="1200" dirty="0" smtClean="0"/>
            <a:t>3</a:t>
          </a:r>
          <a:endParaRPr lang="ru-RU" sz="4300" kern="1200" dirty="0"/>
        </a:p>
      </dsp:txBody>
      <dsp:txXfrm rot="5400000">
        <a:off x="-288078" y="4121178"/>
        <a:ext cx="1817841" cy="1115543"/>
      </dsp:txXfrm>
    </dsp:sp>
    <dsp:sp modelId="{6F16BEC5-8231-4561-B06F-B26D55B10F8A}">
      <dsp:nvSpPr>
        <dsp:cNvPr id="0" name=""/>
        <dsp:cNvSpPr/>
      </dsp:nvSpPr>
      <dsp:spPr>
        <a:xfrm rot="5400000">
          <a:off x="5837666" y="-941679"/>
          <a:ext cx="1631709" cy="1065000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800" kern="1200" dirty="0"/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600" kern="1200" dirty="0" smtClean="0"/>
            <a:t>Содействие и сотрудничество детей и взрослых</a:t>
          </a:r>
          <a:endParaRPr lang="ru-RU" sz="3600" kern="1200" dirty="0"/>
        </a:p>
      </dsp:txBody>
      <dsp:txXfrm rot="5400000">
        <a:off x="5837666" y="-941679"/>
        <a:ext cx="1631709" cy="1065000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DAB3A35-6587-4B89-869B-C590EF8F59D3}">
      <dsp:nvSpPr>
        <dsp:cNvPr id="0" name=""/>
        <dsp:cNvSpPr/>
      </dsp:nvSpPr>
      <dsp:spPr>
        <a:xfrm rot="5400000">
          <a:off x="-324372" y="389211"/>
          <a:ext cx="1817841" cy="104295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300" kern="1200" dirty="0" smtClean="0"/>
            <a:t>4</a:t>
          </a:r>
          <a:endParaRPr lang="ru-RU" sz="4300" kern="1200" dirty="0"/>
        </a:p>
      </dsp:txBody>
      <dsp:txXfrm rot="5400000">
        <a:off x="-324372" y="389211"/>
        <a:ext cx="1817841" cy="1042955"/>
      </dsp:txXfrm>
    </dsp:sp>
    <dsp:sp modelId="{5479C8E6-D5A0-47D4-AFFC-205400C71671}">
      <dsp:nvSpPr>
        <dsp:cNvPr id="0" name=""/>
        <dsp:cNvSpPr/>
      </dsp:nvSpPr>
      <dsp:spPr>
        <a:xfrm rot="5400000">
          <a:off x="6003931" y="-4609547"/>
          <a:ext cx="1226591" cy="1044568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just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200" kern="1200" dirty="0" smtClean="0"/>
            <a:t>Поддержка инициативы детей в различных видах деятельности</a:t>
          </a:r>
          <a:endParaRPr lang="ru-RU" sz="3200" kern="1200" dirty="0"/>
        </a:p>
      </dsp:txBody>
      <dsp:txXfrm rot="5400000">
        <a:off x="6003931" y="-4609547"/>
        <a:ext cx="1226591" cy="10445685"/>
      </dsp:txXfrm>
    </dsp:sp>
    <dsp:sp modelId="{CAE294E8-1C4B-429E-A48E-3442ACA85C5D}">
      <dsp:nvSpPr>
        <dsp:cNvPr id="0" name=""/>
        <dsp:cNvSpPr/>
      </dsp:nvSpPr>
      <dsp:spPr>
        <a:xfrm rot="5400000">
          <a:off x="-288078" y="2274989"/>
          <a:ext cx="1817841" cy="111554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300" kern="1200" dirty="0" smtClean="0"/>
            <a:t>5</a:t>
          </a:r>
          <a:endParaRPr lang="ru-RU" sz="4300" kern="1200" dirty="0"/>
        </a:p>
      </dsp:txBody>
      <dsp:txXfrm rot="5400000">
        <a:off x="-288078" y="2274989"/>
        <a:ext cx="1817841" cy="1115543"/>
      </dsp:txXfrm>
    </dsp:sp>
    <dsp:sp modelId="{FA5878CE-6574-4FBD-A338-F9CF244E890B}">
      <dsp:nvSpPr>
        <dsp:cNvPr id="0" name=""/>
        <dsp:cNvSpPr/>
      </dsp:nvSpPr>
      <dsp:spPr>
        <a:xfrm rot="5400000">
          <a:off x="5761783" y="-2811629"/>
          <a:ext cx="1783475" cy="106975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just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200" b="0" kern="1200" dirty="0" smtClean="0">
              <a:latin typeface="+mj-lt"/>
              <a:cs typeface="Times New Roman" pitchFamily="18" charset="0"/>
            </a:rPr>
            <a:t>Сотрудничество МАДОУ с семьей </a:t>
          </a:r>
          <a:endParaRPr lang="ru-RU" sz="3200" b="0" kern="1200" dirty="0">
            <a:latin typeface="+mj-lt"/>
            <a:cs typeface="Times New Roman" pitchFamily="18" charset="0"/>
          </a:endParaRPr>
        </a:p>
      </dsp:txBody>
      <dsp:txXfrm rot="5400000">
        <a:off x="5761783" y="-2811629"/>
        <a:ext cx="1783475" cy="10697530"/>
      </dsp:txXfrm>
    </dsp:sp>
    <dsp:sp modelId="{3B0484FC-A6CB-473B-AF75-2BD92E57D351}">
      <dsp:nvSpPr>
        <dsp:cNvPr id="0" name=""/>
        <dsp:cNvSpPr/>
      </dsp:nvSpPr>
      <dsp:spPr>
        <a:xfrm rot="5400000">
          <a:off x="-288078" y="4121178"/>
          <a:ext cx="1817841" cy="111554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300" kern="1200" dirty="0" smtClean="0"/>
            <a:t>6</a:t>
          </a:r>
          <a:endParaRPr lang="ru-RU" sz="4300" kern="1200" dirty="0"/>
        </a:p>
      </dsp:txBody>
      <dsp:txXfrm rot="5400000">
        <a:off x="-288078" y="4121178"/>
        <a:ext cx="1817841" cy="1115543"/>
      </dsp:txXfrm>
    </dsp:sp>
    <dsp:sp modelId="{6F16BEC5-8231-4561-B06F-B26D55B10F8A}">
      <dsp:nvSpPr>
        <dsp:cNvPr id="0" name=""/>
        <dsp:cNvSpPr/>
      </dsp:nvSpPr>
      <dsp:spPr>
        <a:xfrm rot="5400000">
          <a:off x="5837666" y="-941679"/>
          <a:ext cx="1631709" cy="1065000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800" kern="1200" dirty="0"/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600" kern="1200" dirty="0" smtClean="0"/>
            <a:t>Позитивная социализация</a:t>
          </a:r>
          <a:endParaRPr lang="ru-RU" sz="3600" kern="1200" dirty="0"/>
        </a:p>
      </dsp:txBody>
      <dsp:txXfrm rot="5400000">
        <a:off x="5837666" y="-941679"/>
        <a:ext cx="1631709" cy="10650008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DAB3A35-6587-4B89-869B-C590EF8F59D3}">
      <dsp:nvSpPr>
        <dsp:cNvPr id="0" name=""/>
        <dsp:cNvSpPr/>
      </dsp:nvSpPr>
      <dsp:spPr>
        <a:xfrm rot="5400000">
          <a:off x="-324372" y="389211"/>
          <a:ext cx="1817841" cy="104295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300" kern="1200" dirty="0" smtClean="0"/>
            <a:t>7</a:t>
          </a:r>
          <a:endParaRPr lang="ru-RU" sz="4300" kern="1200" dirty="0"/>
        </a:p>
      </dsp:txBody>
      <dsp:txXfrm rot="5400000">
        <a:off x="-324372" y="389211"/>
        <a:ext cx="1817841" cy="1042955"/>
      </dsp:txXfrm>
    </dsp:sp>
    <dsp:sp modelId="{5479C8E6-D5A0-47D4-AFFC-205400C71671}">
      <dsp:nvSpPr>
        <dsp:cNvPr id="0" name=""/>
        <dsp:cNvSpPr/>
      </dsp:nvSpPr>
      <dsp:spPr>
        <a:xfrm rot="5400000">
          <a:off x="6003931" y="-4609547"/>
          <a:ext cx="1226591" cy="1044568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just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200" kern="1200" dirty="0" smtClean="0"/>
            <a:t>Формирование познавательных интересов в различных видах деятельности</a:t>
          </a:r>
          <a:endParaRPr lang="ru-RU" sz="3200" kern="1200" dirty="0"/>
        </a:p>
      </dsp:txBody>
      <dsp:txXfrm rot="5400000">
        <a:off x="6003931" y="-4609547"/>
        <a:ext cx="1226591" cy="10445685"/>
      </dsp:txXfrm>
    </dsp:sp>
    <dsp:sp modelId="{CAE294E8-1C4B-429E-A48E-3442ACA85C5D}">
      <dsp:nvSpPr>
        <dsp:cNvPr id="0" name=""/>
        <dsp:cNvSpPr/>
      </dsp:nvSpPr>
      <dsp:spPr>
        <a:xfrm rot="5400000">
          <a:off x="-288078" y="2274989"/>
          <a:ext cx="1817841" cy="111554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300" kern="1200" dirty="0" smtClean="0"/>
            <a:t>8</a:t>
          </a:r>
          <a:endParaRPr lang="ru-RU" sz="4300" kern="1200" dirty="0"/>
        </a:p>
      </dsp:txBody>
      <dsp:txXfrm rot="5400000">
        <a:off x="-288078" y="2274989"/>
        <a:ext cx="1817841" cy="1115543"/>
      </dsp:txXfrm>
    </dsp:sp>
    <dsp:sp modelId="{FA5878CE-6574-4FBD-A338-F9CF244E890B}">
      <dsp:nvSpPr>
        <dsp:cNvPr id="0" name=""/>
        <dsp:cNvSpPr/>
      </dsp:nvSpPr>
      <dsp:spPr>
        <a:xfrm rot="5400000">
          <a:off x="5761783" y="-2811629"/>
          <a:ext cx="1783475" cy="106975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just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200" b="0" kern="1200" dirty="0" smtClean="0">
              <a:latin typeface="+mj-lt"/>
              <a:cs typeface="Times New Roman" pitchFamily="18" charset="0"/>
            </a:rPr>
            <a:t>Соответствие условий, форм и методов возрасту и особенностям развития </a:t>
          </a:r>
          <a:endParaRPr lang="ru-RU" sz="3200" b="0" kern="1200" dirty="0">
            <a:latin typeface="+mj-lt"/>
            <a:cs typeface="Times New Roman" pitchFamily="18" charset="0"/>
          </a:endParaRPr>
        </a:p>
      </dsp:txBody>
      <dsp:txXfrm rot="5400000">
        <a:off x="5761783" y="-2811629"/>
        <a:ext cx="1783475" cy="10697530"/>
      </dsp:txXfrm>
    </dsp:sp>
    <dsp:sp modelId="{3B0484FC-A6CB-473B-AF75-2BD92E57D351}">
      <dsp:nvSpPr>
        <dsp:cNvPr id="0" name=""/>
        <dsp:cNvSpPr/>
      </dsp:nvSpPr>
      <dsp:spPr>
        <a:xfrm rot="5400000">
          <a:off x="-288078" y="4121178"/>
          <a:ext cx="1817841" cy="111554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300" kern="1200" dirty="0" smtClean="0"/>
            <a:t>9</a:t>
          </a:r>
          <a:endParaRPr lang="ru-RU" sz="4300" kern="1200" dirty="0"/>
        </a:p>
      </dsp:txBody>
      <dsp:txXfrm rot="5400000">
        <a:off x="-288078" y="4121178"/>
        <a:ext cx="1817841" cy="1115543"/>
      </dsp:txXfrm>
    </dsp:sp>
    <dsp:sp modelId="{6F16BEC5-8231-4561-B06F-B26D55B10F8A}">
      <dsp:nvSpPr>
        <dsp:cNvPr id="0" name=""/>
        <dsp:cNvSpPr/>
      </dsp:nvSpPr>
      <dsp:spPr>
        <a:xfrm rot="5400000">
          <a:off x="5837666" y="-941679"/>
          <a:ext cx="1631709" cy="1065000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800" kern="1200" dirty="0"/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600" kern="1200" dirty="0" smtClean="0"/>
            <a:t>Учет этнокультурной ситуации развития детей</a:t>
          </a:r>
          <a:endParaRPr lang="ru-RU" sz="3600" kern="1200" dirty="0"/>
        </a:p>
      </dsp:txBody>
      <dsp:txXfrm rot="5400000">
        <a:off x="5837666" y="-941679"/>
        <a:ext cx="1631709" cy="106500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7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7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7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pPr>
              <a:defRPr/>
            </a:pPr>
            <a:fld id="{E6A1BE40-AEE3-491B-AA8E-C386535F57DF}" type="datetimeFigureOut">
              <a:rPr lang="ru-RU" smtClean="0"/>
              <a:pPr>
                <a:defRPr/>
              </a:pPr>
              <a:t>22.01.2021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pPr>
              <a:defRPr/>
            </a:pPr>
            <a:fld id="{5AEDB414-893A-4F84-A796-08502D7336F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78FFA98-252F-4FBF-83F0-9EE7C7F98AB7}" type="datetimeFigureOut">
              <a:rPr lang="ru-RU" smtClean="0"/>
              <a:pPr>
                <a:defRPr/>
              </a:pPr>
              <a:t>22.01.2021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0AC38-8BF5-411D-BD4D-2411E867D52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2352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70F58E8-9318-4B66-8B95-EF346ECDE0C8}" type="datetimeFigureOut">
              <a:rPr lang="ru-RU" smtClean="0"/>
              <a:pPr>
                <a:defRPr/>
              </a:pPr>
              <a:t>22.01.2021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281BD1-F375-48DD-B046-46F05EAB3EB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AE412752-A4A8-4838-B260-2546099A8AD7}" type="datetimeFigureOut">
              <a:rPr lang="ru-RU" smtClean="0"/>
              <a:pPr>
                <a:defRPr/>
              </a:pPr>
              <a:t>22.01.2021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D06117D1-DAD1-4785-AA15-76BD6F5A826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pPr>
              <a:defRPr/>
            </a:pPr>
            <a:fld id="{989859FF-8F13-40B0-91EF-4487D3B95A3E}" type="datetimeFigureOut">
              <a:rPr lang="ru-RU" smtClean="0"/>
              <a:pPr>
                <a:defRPr/>
              </a:pPr>
              <a:t>22.01.2021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pPr>
              <a:defRPr/>
            </a:pPr>
            <a:fld id="{B50883AE-BF6B-435A-8C25-A0B9840F82C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45CFC72-78C3-4392-99D2-71BC90FA1C66}" type="datetimeFigureOut">
              <a:rPr lang="ru-RU" smtClean="0"/>
              <a:pPr>
                <a:defRPr/>
              </a:pPr>
              <a:t>22.01.2021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8ACC99-816C-4EA3-B08B-808859D7AD9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3E4CF8-7634-4E3C-9212-F978322635B7}" type="datetimeFigureOut">
              <a:rPr lang="ru-RU" smtClean="0"/>
              <a:pPr>
                <a:defRPr/>
              </a:pPr>
              <a:t>22.01.2021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09E89A-9ECF-449B-BFD1-9BC9BAF269C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09331C5F-7182-4A9E-8A4F-6DC5837FAB31}" type="datetimeFigureOut">
              <a:rPr lang="ru-RU" smtClean="0"/>
              <a:pPr>
                <a:defRPr/>
              </a:pPr>
              <a:t>22.01.2021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3683CB1C-8B06-4DAE-9561-CD33C58372C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71B24B3-441B-441C-B1F3-2B36FF32B068}" type="datetimeFigureOut">
              <a:rPr lang="ru-RU" smtClean="0"/>
              <a:pPr>
                <a:defRPr/>
              </a:pPr>
              <a:t>22.01.2021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3A0DFE-E684-4D11-A8C4-8B6E8CCD31A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4E19B732-9EEF-4C21-868D-500FDA94973F}" type="datetimeFigureOut">
              <a:rPr lang="ru-RU" smtClean="0"/>
              <a:pPr>
                <a:defRPr/>
              </a:pPr>
              <a:t>22.01.2021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B6FABF31-35E9-4B54-A587-FDD129E1FF6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669EE9B0-25F0-480F-B331-DD5E47F59B0E}" type="datetimeFigureOut">
              <a:rPr lang="ru-RU" smtClean="0"/>
              <a:pPr>
                <a:defRPr/>
              </a:pPr>
              <a:t>22.01.2021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4A66C219-8E91-4FA2-897E-AF2149EF521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74C4438B-0ABC-4EE4-B236-A507C6917DED}" type="datetimeFigureOut">
              <a:rPr lang="ru-RU" smtClean="0"/>
              <a:pPr>
                <a:defRPr/>
              </a:pPr>
              <a:t>22.01.2021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934BE9B-A6C1-46AA-80DF-3CDFB460E28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8338" y="257577"/>
            <a:ext cx="9858062" cy="52803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Муниципальное автономное дошкольное образовательное  учреждение – Центр развития ребенка –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детский сад № 199  «Созидание»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56822" y="1313645"/>
            <a:ext cx="9909577" cy="516030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Способы реализации принципов ФГОС ДО </a:t>
            </a:r>
          </a:p>
          <a:p>
            <a:pPr algn="ctr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образовательной деятельности МАДОУ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5464" y="334851"/>
            <a:ext cx="9808333" cy="528034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>
                <a:cs typeface="Times New Roman" pitchFamily="18" charset="0"/>
              </a:rPr>
              <a:t/>
            </a:r>
            <a:br>
              <a:rPr lang="ru-RU" sz="2800" dirty="0" smtClean="0">
                <a:cs typeface="Times New Roman" pitchFamily="18" charset="0"/>
              </a:rPr>
            </a:br>
            <a:r>
              <a:rPr lang="ru-RU" sz="3100" dirty="0" smtClean="0">
                <a:cs typeface="Times New Roman" pitchFamily="18" charset="0"/>
              </a:rPr>
              <a:t>Позитивная социализация</a:t>
            </a:r>
            <a:endParaRPr lang="ru-RU" sz="3100" dirty="0">
              <a:solidFill>
                <a:srgbClr val="00006C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31820" y="1342769"/>
            <a:ext cx="11705256" cy="5515232"/>
          </a:xfrm>
        </p:spPr>
        <p:txBody>
          <a:bodyPr>
            <a:normAutofit lnSpcReduction="10000"/>
          </a:bodyPr>
          <a:lstStyle/>
          <a:p>
            <a:r>
              <a:rPr lang="ru-RU" sz="2800" dirty="0" smtClean="0"/>
              <a:t>Приобщение детей к </a:t>
            </a:r>
            <a:r>
              <a:rPr lang="ru-RU" sz="2800" dirty="0" err="1" smtClean="0"/>
              <a:t>социокультурным</a:t>
            </a:r>
            <a:r>
              <a:rPr lang="ru-RU" sz="2800" dirty="0" smtClean="0"/>
              <a:t> </a:t>
            </a:r>
            <a:r>
              <a:rPr lang="ru-RU" sz="2800" dirty="0" smtClean="0"/>
              <a:t>н</a:t>
            </a:r>
            <a:r>
              <a:rPr lang="ru-RU" sz="2800" dirty="0" smtClean="0"/>
              <a:t>ормам, традициям семьи, общества и государства</a:t>
            </a:r>
          </a:p>
          <a:p>
            <a:r>
              <a:rPr lang="ru-RU" sz="2800" dirty="0" smtClean="0"/>
              <a:t>Формирование </a:t>
            </a:r>
            <a:r>
              <a:rPr lang="ru-RU" sz="2800" dirty="0" smtClean="0"/>
              <a:t>у ребенка знаний о нормах, правилах поведения и ценностях общества, стимулирование и поддержание индивидуального отношения к </a:t>
            </a:r>
            <a:r>
              <a:rPr lang="ru-RU" sz="2800" dirty="0" smtClean="0"/>
              <a:t>ним</a:t>
            </a:r>
          </a:p>
          <a:p>
            <a:r>
              <a:rPr lang="ru-RU" sz="2800" dirty="0" smtClean="0"/>
              <a:t>Стимулирование  </a:t>
            </a:r>
            <a:r>
              <a:rPr lang="ru-RU" sz="2800" dirty="0" smtClean="0"/>
              <a:t>мотивации </a:t>
            </a:r>
            <a:r>
              <a:rPr lang="ru-RU" sz="2800" dirty="0" smtClean="0"/>
              <a:t>ребенка к общению, развитие эмоционального интеллекта, коммуникативных </a:t>
            </a:r>
            <a:r>
              <a:rPr lang="ru-RU" sz="2800" dirty="0" smtClean="0"/>
              <a:t>способностей и компетентности.</a:t>
            </a:r>
          </a:p>
          <a:p>
            <a:r>
              <a:rPr lang="ru-RU" sz="2800" dirty="0" smtClean="0"/>
              <a:t>Согласованность позиций семьи и МАДОУ</a:t>
            </a:r>
          </a:p>
          <a:p>
            <a:r>
              <a:rPr lang="ru-RU" sz="2800" dirty="0" smtClean="0"/>
              <a:t>Проживание ребенком социального опыта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1622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5464" y="334851"/>
            <a:ext cx="9808333" cy="52803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>
                <a:cs typeface="Times New Roman" pitchFamily="18" charset="0"/>
              </a:rPr>
              <a:t/>
            </a:r>
            <a:br>
              <a:rPr lang="ru-RU" sz="2800" dirty="0" smtClean="0">
                <a:cs typeface="Times New Roman" pitchFamily="18" charset="0"/>
              </a:rPr>
            </a:br>
            <a:r>
              <a:rPr lang="ru-RU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3100" dirty="0" smtClean="0"/>
              <a:t>Формирование познавательных интересов</a:t>
            </a:r>
            <a:endParaRPr lang="ru-RU" sz="3100" dirty="0">
              <a:solidFill>
                <a:srgbClr val="00006C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86366" y="1342769"/>
            <a:ext cx="11550710" cy="5225456"/>
          </a:xfrm>
        </p:spPr>
        <p:txBody>
          <a:bodyPr>
            <a:normAutofit fontScale="55000" lnSpcReduction="20000"/>
          </a:bodyPr>
          <a:lstStyle/>
          <a:p>
            <a:r>
              <a:rPr lang="ru-RU" sz="5100" dirty="0" smtClean="0"/>
              <a:t>Создание насыщенной предметно-пространственной среды, способствующей формированию интереса</a:t>
            </a:r>
          </a:p>
          <a:p>
            <a:r>
              <a:rPr lang="ru-RU" sz="5100" dirty="0" smtClean="0"/>
              <a:t>Проблемно-поисковый характер заданий</a:t>
            </a:r>
          </a:p>
          <a:p>
            <a:r>
              <a:rPr lang="ru-RU" sz="5100" dirty="0" smtClean="0"/>
              <a:t>Интеграция разнообразных видов детской деятельности</a:t>
            </a:r>
          </a:p>
          <a:p>
            <a:r>
              <a:rPr lang="ru-RU" sz="5100" dirty="0" smtClean="0"/>
              <a:t>Наличие личностного смысла </a:t>
            </a:r>
            <a:r>
              <a:rPr lang="ru-RU" sz="5100" dirty="0" smtClean="0"/>
              <a:t> </a:t>
            </a:r>
            <a:r>
              <a:rPr lang="ru-RU" sz="5100" dirty="0" smtClean="0"/>
              <a:t>в предлагаемой деятельности</a:t>
            </a:r>
          </a:p>
          <a:p>
            <a:r>
              <a:rPr lang="ru-RU" sz="5100" dirty="0" smtClean="0"/>
              <a:t> Экспериментирование</a:t>
            </a:r>
          </a:p>
          <a:p>
            <a:r>
              <a:rPr lang="ru-RU" sz="5100" dirty="0" smtClean="0"/>
              <a:t>Поддержка положительного эмоционального отношения ребенка к деятельности</a:t>
            </a:r>
          </a:p>
          <a:p>
            <a:r>
              <a:rPr lang="ru-RU" sz="5100" dirty="0" smtClean="0"/>
              <a:t>Практический характер предлагаемой деятельности</a:t>
            </a:r>
          </a:p>
          <a:p>
            <a:r>
              <a:rPr lang="ru-RU" sz="5100" dirty="0" smtClean="0"/>
              <a:t>Обеспечение доступности </a:t>
            </a:r>
            <a:r>
              <a:rPr lang="ru-RU" sz="5100" dirty="0" smtClean="0"/>
              <a:t>знаний, объясняющих </a:t>
            </a:r>
            <a:r>
              <a:rPr lang="ru-RU" sz="5100" dirty="0" smtClean="0"/>
              <a:t>те  </a:t>
            </a:r>
            <a:r>
              <a:rPr lang="ru-RU" sz="5100" dirty="0" smtClean="0"/>
              <a:t>явления, с которыми ребенок сталкивается в повседневности</a:t>
            </a:r>
            <a:br>
              <a:rPr lang="ru-RU" sz="5100" dirty="0" smtClean="0"/>
            </a:br>
            <a:endParaRPr lang="ru-RU" sz="5100" dirty="0" smtClean="0"/>
          </a:p>
          <a:p>
            <a:pPr>
              <a:buNone/>
            </a:pP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 smtClean="0">
              <a:solidFill>
                <a:schemeClr val="tx1">
                  <a:lumMod val="95000"/>
                  <a:lumOff val="5000"/>
                </a:schemeClr>
              </a:solidFill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1622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35616" y="515155"/>
            <a:ext cx="8731877" cy="1777284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>
                <a:cs typeface="Times New Roman" pitchFamily="18" charset="0"/>
              </a:rPr>
              <a:t/>
            </a:r>
            <a:br>
              <a:rPr lang="ru-RU" sz="2800" dirty="0" smtClean="0">
                <a:cs typeface="Times New Roman" pitchFamily="18" charset="0"/>
              </a:rPr>
            </a:br>
            <a:r>
              <a:rPr lang="ru-RU" sz="3100" dirty="0" smtClean="0">
                <a:cs typeface="Times New Roman" pitchFamily="18" charset="0"/>
              </a:rPr>
              <a:t>Соответствие условий, форм и методов возрасту и особенностям развития </a:t>
            </a:r>
            <a:br>
              <a:rPr lang="ru-RU" sz="3100" dirty="0" smtClean="0">
                <a:cs typeface="Times New Roman" pitchFamily="18" charset="0"/>
              </a:rPr>
            </a:br>
            <a:r>
              <a:rPr lang="ru-RU" sz="3100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>
              <a:solidFill>
                <a:srgbClr val="00006C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21972" y="1883682"/>
            <a:ext cx="11870028" cy="4697422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Соответствие </a:t>
            </a:r>
            <a:r>
              <a:rPr lang="ru-RU" sz="2800" dirty="0" smtClean="0"/>
              <a:t>условий требованиям возраста и особенностям развития. </a:t>
            </a:r>
            <a:endParaRPr lang="ru-RU" sz="2800" dirty="0" smtClean="0"/>
          </a:p>
          <a:p>
            <a:r>
              <a:rPr lang="ru-RU" sz="2800" dirty="0" smtClean="0"/>
              <a:t>Использование методов и форм деятельности , </a:t>
            </a:r>
            <a:r>
              <a:rPr lang="ru-RU" sz="2800" dirty="0" smtClean="0"/>
              <a:t>которые </a:t>
            </a:r>
            <a:r>
              <a:rPr lang="ru-RU" sz="2800" dirty="0" smtClean="0"/>
              <a:t>актуальны </a:t>
            </a:r>
            <a:r>
              <a:rPr lang="ru-RU" sz="2800" dirty="0" smtClean="0"/>
              <a:t>именно для </a:t>
            </a:r>
            <a:r>
              <a:rPr lang="ru-RU" sz="2800" dirty="0" smtClean="0"/>
              <a:t>конкретной возрастной  </a:t>
            </a:r>
            <a:r>
              <a:rPr lang="ru-RU" sz="2800" dirty="0" smtClean="0"/>
              <a:t>группы :</a:t>
            </a:r>
            <a:r>
              <a:rPr lang="ru-RU" sz="2800" dirty="0" smtClean="0"/>
              <a:t> </a:t>
            </a:r>
            <a:r>
              <a:rPr lang="ru-RU" sz="2800" dirty="0" smtClean="0"/>
              <a:t>игра, </a:t>
            </a:r>
            <a:r>
              <a:rPr lang="ru-RU" sz="2800" dirty="0" smtClean="0"/>
              <a:t>творчество, познавательная </a:t>
            </a:r>
            <a:r>
              <a:rPr lang="ru-RU" sz="2800" dirty="0" smtClean="0"/>
              <a:t>и экспериментальная деятельность.</a:t>
            </a:r>
            <a:br>
              <a:rPr lang="ru-RU" sz="2800" dirty="0" smtClean="0"/>
            </a:br>
            <a:endParaRPr lang="ru-RU" sz="2800" dirty="0" smtClean="0">
              <a:solidFill>
                <a:schemeClr val="tx1">
                  <a:lumMod val="95000"/>
                  <a:lumOff val="5000"/>
                </a:schemeClr>
              </a:solidFill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1622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03041" y="283335"/>
            <a:ext cx="8564451" cy="160985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>
                <a:cs typeface="Times New Roman" pitchFamily="18" charset="0"/>
              </a:rPr>
              <a:t/>
            </a:r>
            <a:br>
              <a:rPr lang="ru-RU" sz="2800" dirty="0" smtClean="0">
                <a:cs typeface="Times New Roman" pitchFamily="18" charset="0"/>
              </a:rPr>
            </a:br>
            <a:r>
              <a:rPr lang="ru-RU" sz="3100" dirty="0" smtClean="0"/>
              <a:t>Учет </a:t>
            </a:r>
            <a:r>
              <a:rPr lang="ru-RU" sz="3100" dirty="0" smtClean="0"/>
              <a:t>этнокультурной ситуации развития детей</a:t>
            </a:r>
            <a:br>
              <a:rPr lang="ru-RU" sz="3100" dirty="0" smtClean="0"/>
            </a:br>
            <a:r>
              <a:rPr lang="ru-RU" sz="3100" dirty="0" smtClean="0">
                <a:cs typeface="Times New Roman" pitchFamily="18" charset="0"/>
              </a:rPr>
              <a:t/>
            </a:r>
            <a:br>
              <a:rPr lang="ru-RU" sz="3100" dirty="0" smtClean="0">
                <a:cs typeface="Times New Roman" pitchFamily="18" charset="0"/>
              </a:rPr>
            </a:br>
            <a:r>
              <a:rPr lang="ru-RU" sz="3100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>
              <a:solidFill>
                <a:srgbClr val="00006C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21972" y="1883682"/>
            <a:ext cx="11870028" cy="4697422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Формирование интереса к культуре, традициям и обычаям</a:t>
            </a:r>
            <a:endParaRPr lang="ru-RU" sz="2800" dirty="0" smtClean="0"/>
          </a:p>
          <a:p>
            <a:r>
              <a:rPr lang="ru-RU" sz="2800" dirty="0" smtClean="0"/>
              <a:t>Приобщение к окружающему миру посредством погружения в национальную культуру</a:t>
            </a:r>
          </a:p>
          <a:p>
            <a:r>
              <a:rPr lang="ru-RU" sz="2800" dirty="0" smtClean="0"/>
              <a:t>Формирование </a:t>
            </a:r>
            <a:r>
              <a:rPr lang="ru-RU" sz="2800" dirty="0" err="1" smtClean="0"/>
              <a:t>эмпатии</a:t>
            </a:r>
            <a:r>
              <a:rPr lang="ru-RU" sz="2800" dirty="0" smtClean="0"/>
              <a:t>, понимания и принятия другого человека 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71622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>
          <a:xfrm>
            <a:off x="764458" y="114402"/>
            <a:ext cx="10515600" cy="858991"/>
          </a:xfrm>
        </p:spPr>
        <p:txBody>
          <a:bodyPr/>
          <a:lstStyle/>
          <a:p>
            <a:pPr algn="ctr"/>
            <a:r>
              <a:rPr lang="ru-RU" b="1" dirty="0" smtClean="0">
                <a:cs typeface="Times New Roman" pitchFamily="18" charset="0"/>
              </a:rPr>
              <a:t>ПРИНЦИПЫ</a:t>
            </a:r>
            <a:endParaRPr lang="ru-RU" dirty="0" smtClean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p14="http://schemas.microsoft.com/office/powerpoint/2010/main" val="3827501367"/>
              </p:ext>
            </p:extLst>
          </p:nvPr>
        </p:nvGraphicFramePr>
        <p:xfrm>
          <a:off x="126642" y="1002890"/>
          <a:ext cx="12065358" cy="55896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235885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>
          <a:xfrm>
            <a:off x="764458" y="114402"/>
            <a:ext cx="10515600" cy="858991"/>
          </a:xfrm>
        </p:spPr>
        <p:txBody>
          <a:bodyPr/>
          <a:lstStyle/>
          <a:p>
            <a:pPr algn="ctr"/>
            <a:r>
              <a:rPr lang="ru-RU" b="1" dirty="0" smtClean="0">
                <a:cs typeface="Times New Roman" pitchFamily="18" charset="0"/>
              </a:rPr>
              <a:t>ПРИНЦИПЫ</a:t>
            </a:r>
            <a:endParaRPr lang="ru-RU" dirty="0" smtClean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p14="http://schemas.microsoft.com/office/powerpoint/2010/main" val="3827501367"/>
              </p:ext>
            </p:extLst>
          </p:nvPr>
        </p:nvGraphicFramePr>
        <p:xfrm>
          <a:off x="126642" y="1002890"/>
          <a:ext cx="12065358" cy="55896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235885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>
          <a:xfrm>
            <a:off x="764458" y="114402"/>
            <a:ext cx="10515600" cy="858991"/>
          </a:xfrm>
        </p:spPr>
        <p:txBody>
          <a:bodyPr/>
          <a:lstStyle/>
          <a:p>
            <a:pPr algn="ctr"/>
            <a:r>
              <a:rPr lang="ru-RU" b="1" dirty="0" smtClean="0">
                <a:cs typeface="Times New Roman" pitchFamily="18" charset="0"/>
              </a:rPr>
              <a:t>ПРИНЦИПЫ</a:t>
            </a:r>
            <a:endParaRPr lang="ru-RU" dirty="0" smtClean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p14="http://schemas.microsoft.com/office/powerpoint/2010/main" val="3827501367"/>
              </p:ext>
            </p:extLst>
          </p:nvPr>
        </p:nvGraphicFramePr>
        <p:xfrm>
          <a:off x="126642" y="1002890"/>
          <a:ext cx="12065358" cy="55896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235885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7430" y="103032"/>
            <a:ext cx="10336369" cy="1275008"/>
          </a:xfrm>
        </p:spPr>
        <p:txBody>
          <a:bodyPr>
            <a:normAutofit/>
          </a:bodyPr>
          <a:lstStyle/>
          <a:p>
            <a:pPr lvl="0" algn="ctr"/>
            <a:r>
              <a:rPr lang="ru-RU" sz="2800" dirty="0" smtClean="0"/>
              <a:t>Полноценное проживание ребенком всех этапов детства</a:t>
            </a:r>
            <a:br>
              <a:rPr lang="ru-RU" sz="2800" dirty="0" smtClean="0"/>
            </a:br>
            <a:endParaRPr lang="ru-RU" dirty="0">
              <a:solidFill>
                <a:srgbClr val="00006C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82880" y="1342768"/>
            <a:ext cx="11754196" cy="6122061"/>
          </a:xfrm>
        </p:spPr>
        <p:txBody>
          <a:bodyPr>
            <a:normAutofit/>
          </a:bodyPr>
          <a:lstStyle/>
          <a:p>
            <a:pPr algn="just"/>
            <a:r>
              <a:rPr lang="ru-RU" sz="2800" dirty="0" smtClean="0"/>
              <a:t>Обогащение (амплификация) детского развития за счет максимально полного проживания возраста. Максимальное раскрытие резервов ребенка. </a:t>
            </a:r>
          </a:p>
          <a:p>
            <a:pPr algn="just"/>
            <a:r>
              <a:rPr lang="ru-RU" sz="2800" dirty="0" smtClean="0"/>
              <a:t>Учет </a:t>
            </a:r>
            <a:r>
              <a:rPr lang="ru-RU" sz="2800" dirty="0" err="1" smtClean="0"/>
              <a:t>сензитивных</a:t>
            </a:r>
            <a:r>
              <a:rPr lang="ru-RU" sz="2800" dirty="0" smtClean="0"/>
              <a:t> периодов.</a:t>
            </a:r>
          </a:p>
          <a:p>
            <a:pPr algn="just"/>
            <a:r>
              <a:rPr lang="ru-RU" sz="2800" dirty="0" smtClean="0"/>
              <a:t>Организация образовательного процесса на основе ведущей деятельности</a:t>
            </a:r>
          </a:p>
          <a:p>
            <a:pPr algn="just"/>
            <a:r>
              <a:rPr lang="ru-RU" sz="2800" dirty="0" smtClean="0"/>
              <a:t>Насыщенность повседневной жизни эмоционально позитивными, яркими событиями</a:t>
            </a:r>
          </a:p>
          <a:p>
            <a:pPr algn="just">
              <a:buNone/>
            </a:pPr>
            <a:r>
              <a:rPr lang="ru-RU" sz="2800" dirty="0" smtClean="0"/>
              <a:t> 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1622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23493" y="103032"/>
            <a:ext cx="10130306" cy="991672"/>
          </a:xfrm>
        </p:spPr>
        <p:txBody>
          <a:bodyPr>
            <a:normAutofit/>
          </a:bodyPr>
          <a:lstStyle/>
          <a:p>
            <a:pPr lvl="0" algn="ctr"/>
            <a:r>
              <a:rPr lang="ru-RU" sz="2800" dirty="0" smtClean="0"/>
              <a:t/>
            </a:r>
            <a:br>
              <a:rPr lang="ru-RU" sz="2800" dirty="0" smtClean="0"/>
            </a:br>
            <a:endParaRPr lang="ru-RU" dirty="0">
              <a:solidFill>
                <a:srgbClr val="00006C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0" y="1342769"/>
            <a:ext cx="11937076" cy="5354246"/>
          </a:xfrm>
        </p:spPr>
        <p:txBody>
          <a:bodyPr>
            <a:normAutofit fontScale="32500" lnSpcReduction="20000"/>
          </a:bodyPr>
          <a:lstStyle/>
          <a:p>
            <a:pPr algn="just"/>
            <a:r>
              <a:rPr lang="ru-RU" sz="6000" dirty="0" smtClean="0">
                <a:latin typeface="+mj-lt"/>
              </a:rPr>
              <a:t>Образовательные задачи, которые стоят перед педагогом, работающим с группой детей, решаются посредством педагогического взаимодействия с каждым ребенком, исходя из знания его психологических особенностей и условий жизни</a:t>
            </a:r>
            <a:r>
              <a:rPr lang="ru-RU" sz="6000" dirty="0" smtClean="0">
                <a:latin typeface="+mj-lt"/>
              </a:rPr>
              <a:t/>
            </a:r>
            <a:br>
              <a:rPr lang="ru-RU" sz="6000" dirty="0" smtClean="0">
                <a:latin typeface="+mj-lt"/>
              </a:rPr>
            </a:br>
            <a:endParaRPr lang="ru-RU" sz="6000" dirty="0" smtClean="0">
              <a:latin typeface="+mj-lt"/>
            </a:endParaRPr>
          </a:p>
          <a:p>
            <a:pPr algn="just"/>
            <a:r>
              <a:rPr lang="ru-RU" sz="6000" dirty="0" smtClean="0">
                <a:latin typeface="+mj-lt"/>
              </a:rPr>
              <a:t>Индивидуальные </a:t>
            </a:r>
            <a:r>
              <a:rPr lang="ru-RU" sz="6000" dirty="0" smtClean="0">
                <a:latin typeface="+mj-lt"/>
              </a:rPr>
              <a:t>особенности развития ребенка выявляются в ходе психолого-педагогического </a:t>
            </a:r>
            <a:r>
              <a:rPr lang="ru-RU" sz="6000" dirty="0" smtClean="0">
                <a:latin typeface="+mj-lt"/>
              </a:rPr>
              <a:t>мониторинга и являются основой для </a:t>
            </a:r>
            <a:r>
              <a:rPr lang="ru-RU" sz="6000" dirty="0" smtClean="0">
                <a:latin typeface="+mj-lt"/>
              </a:rPr>
              <a:t>психолого-педагогической работы с </a:t>
            </a:r>
            <a:r>
              <a:rPr lang="ru-RU" sz="6000" dirty="0" smtClean="0">
                <a:latin typeface="+mj-lt"/>
              </a:rPr>
              <a:t>ребенком. </a:t>
            </a:r>
          </a:p>
          <a:p>
            <a:pPr algn="just"/>
            <a:r>
              <a:rPr lang="ru-RU" sz="6000" dirty="0" smtClean="0">
                <a:latin typeface="+mj-lt"/>
              </a:rPr>
              <a:t>О</a:t>
            </a:r>
            <a:r>
              <a:rPr lang="ru-RU" sz="6000" dirty="0" smtClean="0">
                <a:latin typeface="+mj-lt"/>
              </a:rPr>
              <a:t>пора </a:t>
            </a:r>
            <a:r>
              <a:rPr lang="ru-RU" sz="6000" dirty="0" smtClean="0">
                <a:latin typeface="+mj-lt"/>
              </a:rPr>
              <a:t>на позитивные стороны развития ребенка, возможности преодоления им трудностей. </a:t>
            </a:r>
            <a:endParaRPr lang="ru-RU" sz="6000" dirty="0" smtClean="0">
              <a:latin typeface="+mj-lt"/>
            </a:endParaRPr>
          </a:p>
          <a:p>
            <a:pPr algn="just"/>
            <a:r>
              <a:rPr lang="ru-RU" sz="6000" dirty="0" smtClean="0">
                <a:latin typeface="+mj-lt"/>
              </a:rPr>
              <a:t>Индивидуальные </a:t>
            </a:r>
            <a:r>
              <a:rPr lang="ru-RU" sz="6000" dirty="0" smtClean="0">
                <a:latin typeface="+mj-lt"/>
              </a:rPr>
              <a:t>проблемы личностного и социального развития ребенка корректируются на основании действия механизма компенсации и включения его в продуктивную творческую </a:t>
            </a:r>
            <a:r>
              <a:rPr lang="ru-RU" sz="6000" dirty="0" smtClean="0">
                <a:latin typeface="+mj-lt"/>
              </a:rPr>
              <a:t>деятельность</a:t>
            </a:r>
            <a:endParaRPr lang="ru-RU" sz="6000" dirty="0" smtClean="0">
              <a:latin typeface="+mj-lt"/>
            </a:endParaRPr>
          </a:p>
          <a:p>
            <a:pPr algn="just"/>
            <a:r>
              <a:rPr lang="ru-RU" sz="6000" dirty="0" smtClean="0">
                <a:latin typeface="+mj-lt"/>
              </a:rPr>
              <a:t> </a:t>
            </a:r>
            <a:r>
              <a:rPr lang="ru-RU" sz="6000" dirty="0" smtClean="0">
                <a:latin typeface="+mj-lt"/>
              </a:rPr>
              <a:t>Стимулирование познавательной и творческой активности ребенка является мощным средством личностного роста и создает основу для гармоничного и всестороннего развития его индивидуальности.</a:t>
            </a:r>
          </a:p>
          <a:p>
            <a:pPr algn="just">
              <a:buNone/>
            </a:pP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 smtClean="0"/>
          </a:p>
          <a:p>
            <a:pPr algn="just">
              <a:buNone/>
            </a:pP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584102" y="154547"/>
            <a:ext cx="95432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2800" dirty="0" smtClean="0">
                <a:latin typeface="+mj-lt"/>
                <a:cs typeface="Times New Roman" pitchFamily="18" charset="0"/>
              </a:rPr>
              <a:t>Индивидуализация дошкольного образования </a:t>
            </a:r>
            <a:endParaRPr lang="ru-RU" sz="2800" dirty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1622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0163" y="399245"/>
            <a:ext cx="9040968" cy="811370"/>
          </a:xfrm>
        </p:spPr>
        <p:txBody>
          <a:bodyPr>
            <a:noAutofit/>
          </a:bodyPr>
          <a:lstStyle/>
          <a:p>
            <a:pPr lvl="0"/>
            <a:r>
              <a:rPr lang="ru-RU" sz="2800" dirty="0" smtClean="0"/>
              <a:t>Содействие и сотрудничество детей и взрослых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67424" y="1342769"/>
            <a:ext cx="11769651" cy="5225456"/>
          </a:xfrm>
        </p:spPr>
        <p:txBody>
          <a:bodyPr>
            <a:normAutofit/>
          </a:bodyPr>
          <a:lstStyle/>
          <a:p>
            <a:pPr algn="just"/>
            <a:r>
              <a:rPr lang="ru-RU" sz="2800" dirty="0" smtClean="0"/>
              <a:t>Ориентация </a:t>
            </a:r>
            <a:r>
              <a:rPr lang="ru-RU" sz="2800" dirty="0" smtClean="0"/>
              <a:t>на признание неповторимости и неограниченных возможностей развития </a:t>
            </a:r>
            <a:r>
              <a:rPr lang="ru-RU" sz="2800" dirty="0" smtClean="0"/>
              <a:t>каждого ребенка </a:t>
            </a:r>
          </a:p>
          <a:p>
            <a:pPr algn="just"/>
            <a:r>
              <a:rPr lang="ru-RU" sz="2800" dirty="0" smtClean="0"/>
              <a:t>уважение </a:t>
            </a:r>
            <a:r>
              <a:rPr lang="ru-RU" sz="2800" dirty="0" smtClean="0"/>
              <a:t>и безусловное  принятие  </a:t>
            </a:r>
            <a:r>
              <a:rPr lang="ru-RU" sz="2800" dirty="0" smtClean="0"/>
              <a:t>ребенка</a:t>
            </a:r>
          </a:p>
          <a:p>
            <a:pPr algn="just"/>
            <a:r>
              <a:rPr lang="ru-RU" sz="2800" dirty="0" smtClean="0"/>
              <a:t> </a:t>
            </a:r>
            <a:r>
              <a:rPr lang="ru-RU" sz="2800" dirty="0" smtClean="0"/>
              <a:t>внимание к его состоянию, настроению, потребностям и интересам со стороны всех участников образовательного процесса. </a:t>
            </a:r>
          </a:p>
          <a:p>
            <a:pPr algn="just">
              <a:buNone/>
            </a:pP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 smtClean="0"/>
          </a:p>
          <a:p>
            <a:pPr algn="just">
              <a:buNone/>
            </a:pP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584102" y="154547"/>
            <a:ext cx="95432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2800" dirty="0" smtClean="0">
                <a:latin typeface="+mj-lt"/>
                <a:cs typeface="Times New Roman" pitchFamily="18" charset="0"/>
              </a:rPr>
              <a:t> </a:t>
            </a:r>
            <a:endParaRPr lang="ru-RU" sz="2800" dirty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1622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7430" y="103032"/>
            <a:ext cx="10336369" cy="12750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3100" dirty="0" smtClean="0"/>
              <a:t>Поддержка инициативы детей в различных видах деятельн</a:t>
            </a:r>
            <a:r>
              <a:rPr lang="ru-RU" sz="2800" dirty="0" smtClean="0"/>
              <a:t>ости</a:t>
            </a:r>
            <a:br>
              <a:rPr lang="ru-RU" sz="2800" dirty="0" smtClean="0"/>
            </a:br>
            <a:endParaRPr lang="ru-RU" dirty="0">
              <a:solidFill>
                <a:srgbClr val="00006C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31820" y="1342769"/>
            <a:ext cx="11705256" cy="5515232"/>
          </a:xfrm>
        </p:spPr>
        <p:txBody>
          <a:bodyPr>
            <a:normAutofit lnSpcReduction="10000"/>
          </a:bodyPr>
          <a:lstStyle/>
          <a:p>
            <a:r>
              <a:rPr lang="ru-RU" sz="2800" dirty="0" smtClean="0"/>
              <a:t>Создание </a:t>
            </a:r>
            <a:r>
              <a:rPr lang="ru-RU" sz="2800" dirty="0" smtClean="0"/>
              <a:t>в группе </a:t>
            </a:r>
            <a:r>
              <a:rPr lang="ru-RU" sz="2800" dirty="0" smtClean="0"/>
              <a:t>позитивной атмосферы</a:t>
            </a:r>
            <a:endParaRPr lang="ru-RU" sz="2800" dirty="0" smtClean="0"/>
          </a:p>
          <a:p>
            <a:r>
              <a:rPr lang="ru-RU" sz="2800" dirty="0" smtClean="0"/>
              <a:t>Уважение индивидуальных потребностей </a:t>
            </a:r>
            <a:r>
              <a:rPr lang="ru-RU" sz="2800" dirty="0" smtClean="0"/>
              <a:t>и </a:t>
            </a:r>
            <a:r>
              <a:rPr lang="ru-RU" sz="2800" dirty="0" smtClean="0"/>
              <a:t>привычек </a:t>
            </a:r>
            <a:r>
              <a:rPr lang="ru-RU" sz="2800" dirty="0" smtClean="0"/>
              <a:t>детей</a:t>
            </a:r>
          </a:p>
          <a:p>
            <a:r>
              <a:rPr lang="ru-RU" sz="2800" dirty="0" smtClean="0"/>
              <a:t>Поощрение желания </a:t>
            </a:r>
            <a:r>
              <a:rPr lang="ru-RU" sz="2800" dirty="0" smtClean="0"/>
              <a:t>создавать что-либо по собственному </a:t>
            </a:r>
            <a:r>
              <a:rPr lang="ru-RU" sz="2800" dirty="0" smtClean="0"/>
              <a:t>замыслу </a:t>
            </a:r>
            <a:endParaRPr lang="ru-RU" sz="2800" dirty="0" smtClean="0"/>
          </a:p>
          <a:p>
            <a:r>
              <a:rPr lang="ru-RU" sz="2800" dirty="0" smtClean="0"/>
              <a:t>Создание условий </a:t>
            </a:r>
            <a:r>
              <a:rPr lang="ru-RU" sz="2800" dirty="0" smtClean="0"/>
              <a:t>для разнообразной самостоятельной творческой деятельности детей</a:t>
            </a:r>
          </a:p>
          <a:p>
            <a:r>
              <a:rPr lang="ru-RU" sz="2800" dirty="0" smtClean="0"/>
              <a:t>При </a:t>
            </a:r>
            <a:r>
              <a:rPr lang="ru-RU" sz="2800" dirty="0" smtClean="0"/>
              <a:t>необходимости </a:t>
            </a:r>
            <a:r>
              <a:rPr lang="ru-RU" sz="2800" dirty="0" smtClean="0"/>
              <a:t>- помощь </a:t>
            </a:r>
            <a:r>
              <a:rPr lang="ru-RU" sz="2800" dirty="0" smtClean="0"/>
              <a:t>детям в решении проблем организации игры</a:t>
            </a:r>
          </a:p>
          <a:p>
            <a:r>
              <a:rPr lang="ru-RU" sz="2800" dirty="0" smtClean="0"/>
              <a:t>Привлечение </a:t>
            </a:r>
            <a:r>
              <a:rPr lang="ru-RU" sz="2800" dirty="0" smtClean="0"/>
              <a:t>детей к планированию жизни группы на день и на более отдаленную перспективу. </a:t>
            </a:r>
            <a:r>
              <a:rPr lang="ru-RU" sz="2800" dirty="0" smtClean="0"/>
              <a:t>Обсуждение выбора </a:t>
            </a:r>
            <a:r>
              <a:rPr lang="ru-RU" sz="2800" dirty="0" smtClean="0"/>
              <a:t>спектакля для постановки, песни, танца</a:t>
            </a:r>
          </a:p>
          <a:p>
            <a:pPr>
              <a:buNone/>
            </a:pP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1622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7583" y="103032"/>
            <a:ext cx="10246216" cy="1043188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3100" dirty="0" smtClean="0">
                <a:cs typeface="Times New Roman" pitchFamily="18" charset="0"/>
              </a:rPr>
              <a:t>Сотрудничество МАДОУ с семьей </a:t>
            </a:r>
            <a:br>
              <a:rPr lang="ru-RU" sz="3100" dirty="0" smtClean="0">
                <a:cs typeface="Times New Roman" pitchFamily="18" charset="0"/>
              </a:rPr>
            </a:br>
            <a:endParaRPr lang="ru-RU" sz="3100" dirty="0">
              <a:solidFill>
                <a:srgbClr val="00006C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31820" y="1342769"/>
            <a:ext cx="11705256" cy="5515232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Создание условий </a:t>
            </a:r>
            <a:r>
              <a:rPr lang="ru-RU" sz="2800" dirty="0" smtClean="0"/>
              <a:t>для внедрения инновационных форм, методов</a:t>
            </a:r>
            <a:br>
              <a:rPr lang="ru-RU" sz="2800" dirty="0" smtClean="0"/>
            </a:br>
            <a:r>
              <a:rPr lang="ru-RU" sz="2800" dirty="0" smtClean="0"/>
              <a:t>и педагогических технологий творческого и социально-коммуникативного </a:t>
            </a:r>
            <a:r>
              <a:rPr lang="ru-RU" sz="2800" dirty="0" smtClean="0"/>
              <a:t>развития дошкольников </a:t>
            </a:r>
            <a:r>
              <a:rPr lang="ru-RU" sz="2800" dirty="0" smtClean="0"/>
              <a:t>на основе ценностного подхода, с учетом современных стратегий </a:t>
            </a:r>
            <a:r>
              <a:rPr lang="ru-RU" sz="2800" dirty="0" smtClean="0"/>
              <a:t>воспитания</a:t>
            </a:r>
          </a:p>
          <a:p>
            <a:r>
              <a:rPr lang="ru-RU" sz="2800" dirty="0" smtClean="0"/>
              <a:t>Непосредственное </a:t>
            </a:r>
            <a:r>
              <a:rPr lang="ru-RU" sz="2800" dirty="0" smtClean="0"/>
              <a:t>вовлечение родителей в образовательный </a:t>
            </a:r>
            <a:r>
              <a:rPr lang="ru-RU" sz="2800" dirty="0" smtClean="0"/>
              <a:t>процесс</a:t>
            </a:r>
          </a:p>
          <a:p>
            <a:r>
              <a:rPr lang="ru-RU" sz="2800" dirty="0" smtClean="0"/>
              <a:t>Выстраивание </a:t>
            </a:r>
            <a:r>
              <a:rPr lang="ru-RU" sz="2800" dirty="0" err="1" smtClean="0"/>
              <a:t>субъект-субъектных</a:t>
            </a:r>
            <a:r>
              <a:rPr lang="ru-RU" sz="2800" dirty="0" smtClean="0"/>
              <a:t>, партнерских отношений всех участников образовательного процесса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1622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2293</TotalTime>
  <Words>426</Words>
  <Application>Microsoft Office PowerPoint</Application>
  <PresentationFormat>Произвольный</PresentationFormat>
  <Paragraphs>83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Эркер</vt:lpstr>
      <vt:lpstr>Муниципальное автономное дошкольное образовательное  учреждение – Центр развития ребенка –  детский сад № 199  «Созидание»</vt:lpstr>
      <vt:lpstr>ПРИНЦИПЫ</vt:lpstr>
      <vt:lpstr>ПРИНЦИПЫ</vt:lpstr>
      <vt:lpstr>ПРИНЦИПЫ</vt:lpstr>
      <vt:lpstr>Полноценное проживание ребенком всех этапов детства </vt:lpstr>
      <vt:lpstr> </vt:lpstr>
      <vt:lpstr>Содействие и сотрудничество детей и взрослых</vt:lpstr>
      <vt:lpstr> Поддержка инициативы детей в различных видах деятельности </vt:lpstr>
      <vt:lpstr>    Сотрудничество МАДОУ с семьей  </vt:lpstr>
      <vt:lpstr>     Позитивная социализация</vt:lpstr>
      <vt:lpstr>     . Формирование познавательных интересов</vt:lpstr>
      <vt:lpstr>     Соответствие условий, форм и методов возрасту и особенностям развития  . </vt:lpstr>
      <vt:lpstr>     Учет этнокультурной ситуации развития детей  . 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Сергей Вишневский</dc:creator>
  <cp:lastModifiedBy> </cp:lastModifiedBy>
  <cp:revision>122</cp:revision>
  <cp:lastPrinted>2017-11-22T04:19:34Z</cp:lastPrinted>
  <dcterms:created xsi:type="dcterms:W3CDTF">2016-09-30T14:00:17Z</dcterms:created>
  <dcterms:modified xsi:type="dcterms:W3CDTF">2021-01-22T13:15:30Z</dcterms:modified>
</cp:coreProperties>
</file>