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–34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  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302, 356, 444, 466, 486: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248, 414,  486, 510, 511, 559, 562, 582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1, 5, 7,  8, 9, 19, 24, 36, 43, 52, 67, 72, 128, 150, 151, 189, 206, 212, 249, 251, 283, 286, 338, 348, 368, 373, 413, 430, 462,  472, 485, 504, 516, 532, 539, 541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164728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4728"/>
        <a:ext cx="8229600" cy="666225"/>
      </dsp:txXfrm>
    </dsp:sp>
    <dsp:sp modelId="{91D80790-FFCF-4835-A10C-C1EA5F4EB9DD}">
      <dsp:nvSpPr>
        <dsp:cNvPr id="0" name=""/>
        <dsp:cNvSpPr/>
      </dsp:nvSpPr>
      <dsp:spPr>
        <a:xfrm>
          <a:off x="411480" y="31888"/>
          <a:ext cx="6912864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44857"/>
        <a:ext cx="6886926" cy="239742"/>
      </dsp:txXfrm>
    </dsp:sp>
    <dsp:sp modelId="{11457E60-90FC-4B8A-AE9C-CA875DF9F840}">
      <dsp:nvSpPr>
        <dsp:cNvPr id="0" name=""/>
        <dsp:cNvSpPr/>
      </dsp:nvSpPr>
      <dsp:spPr>
        <a:xfrm>
          <a:off x="0" y="1297651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97651"/>
        <a:ext cx="8229600" cy="666225"/>
      </dsp:txXfrm>
    </dsp:sp>
    <dsp:sp modelId="{75BC42DD-E88D-4899-8A87-0631C0007267}">
      <dsp:nvSpPr>
        <dsp:cNvPr id="0" name=""/>
        <dsp:cNvSpPr/>
      </dsp:nvSpPr>
      <dsp:spPr>
        <a:xfrm>
          <a:off x="411480" y="879553"/>
          <a:ext cx="6912864" cy="550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375" y="906448"/>
        <a:ext cx="6859074" cy="497147"/>
      </dsp:txXfrm>
    </dsp:sp>
    <dsp:sp modelId="{3F04474D-CC9A-4202-A80F-32E5731A04A9}">
      <dsp:nvSpPr>
        <dsp:cNvPr id="0" name=""/>
        <dsp:cNvSpPr/>
      </dsp:nvSpPr>
      <dsp:spPr>
        <a:xfrm>
          <a:off x="0" y="214531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  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302, 356, 444, 466, 486: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45316"/>
        <a:ext cx="8229600" cy="1048950"/>
      </dsp:txXfrm>
    </dsp:sp>
    <dsp:sp modelId="{382ADB04-5A8C-4558-BE64-457400BA9F20}">
      <dsp:nvSpPr>
        <dsp:cNvPr id="0" name=""/>
        <dsp:cNvSpPr/>
      </dsp:nvSpPr>
      <dsp:spPr>
        <a:xfrm>
          <a:off x="411480" y="2012476"/>
          <a:ext cx="6912864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2025445"/>
        <a:ext cx="6886926" cy="239742"/>
      </dsp:txXfrm>
    </dsp:sp>
    <dsp:sp modelId="{90A8537D-AD1B-4E2C-BDD6-4C2199CC94B3}">
      <dsp:nvSpPr>
        <dsp:cNvPr id="0" name=""/>
        <dsp:cNvSpPr/>
      </dsp:nvSpPr>
      <dsp:spPr>
        <a:xfrm>
          <a:off x="0" y="337570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248, 414,  486, 510, 511, 559, 562, 582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375706"/>
        <a:ext cx="8229600" cy="481950"/>
      </dsp:txXfrm>
    </dsp:sp>
    <dsp:sp modelId="{F99C89BD-3985-4435-A273-120B642D34BD}">
      <dsp:nvSpPr>
        <dsp:cNvPr id="0" name=""/>
        <dsp:cNvSpPr/>
      </dsp:nvSpPr>
      <dsp:spPr>
        <a:xfrm>
          <a:off x="411480" y="3242866"/>
          <a:ext cx="6912864" cy="265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3255835"/>
        <a:ext cx="6886926" cy="239742"/>
      </dsp:txXfrm>
    </dsp:sp>
    <dsp:sp modelId="{F88851E0-7954-4809-B5D4-FBDC0B19D373}">
      <dsp:nvSpPr>
        <dsp:cNvPr id="0" name=""/>
        <dsp:cNvSpPr/>
      </dsp:nvSpPr>
      <dsp:spPr>
        <a:xfrm>
          <a:off x="0" y="403909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039096"/>
        <a:ext cx="8229600" cy="481950"/>
      </dsp:txXfrm>
    </dsp:sp>
    <dsp:sp modelId="{775FAE88-60E0-43FC-9719-5C61935A8BD8}">
      <dsp:nvSpPr>
        <dsp:cNvPr id="0" name=""/>
        <dsp:cNvSpPr/>
      </dsp:nvSpPr>
      <dsp:spPr>
        <a:xfrm>
          <a:off x="411480" y="3906256"/>
          <a:ext cx="6912864" cy="2656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3919225"/>
        <a:ext cx="6886926" cy="239742"/>
      </dsp:txXfrm>
    </dsp:sp>
    <dsp:sp modelId="{BADCE6A1-F4AF-410A-A85E-9BA594C2E30E}">
      <dsp:nvSpPr>
        <dsp:cNvPr id="0" name=""/>
        <dsp:cNvSpPr/>
      </dsp:nvSpPr>
      <dsp:spPr>
        <a:xfrm>
          <a:off x="0" y="4702486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1, 5, 7,  8, 9, 19, 24, 36, 43, 52, 67, 72, 128, 150, 151, 189, 206, 212, 249, 251, 283, 286, 338, 348, 368, 373, 413, 430, 462,  472, 485, 504, 516, 532, 539, 541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702486"/>
        <a:ext cx="8229600" cy="666225"/>
      </dsp:txXfrm>
    </dsp:sp>
    <dsp:sp modelId="{D61B7997-8D13-439A-BCFD-BA934754A217}">
      <dsp:nvSpPr>
        <dsp:cNvPr id="0" name=""/>
        <dsp:cNvSpPr/>
      </dsp:nvSpPr>
      <dsp:spPr>
        <a:xfrm>
          <a:off x="411480" y="4569646"/>
          <a:ext cx="683048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4582615"/>
        <a:ext cx="680454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1527 (Далее – Приказ).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информацию 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свободных мест в соответствующей возрастной группе, соответствующей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направленности.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childtransfer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33100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58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01.05.2020)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91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en-U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.05.2020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236); 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)», утвержденный Постановлением Администрации города Екатеринбурга от 29.10.2021 г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2365;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 образования Администрации города Екатеринбурга от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02.11.2021</a:t>
            </a:r>
            <a:b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2121/46/36 «Об утверждении Положения о порядке учета детей, подлежащих обучению по образовательным программам дошкольного образования в муниципальном образовании «город Екатеринбург»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Екатеринбурга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закреплении территорий муниципального образования «город Екатеринбург» за муниципальными дошкольными образовательными организациями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18.03.2015 № 689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дополнениями);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учета детей, подлежащих обучению по образовательным программам дошкольного образования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образовании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«город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Екатеринбург», утвержденным Распоряжение Департамента образования от 02.11. 2021 г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2121/46/36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04283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530509"/>
            <a:ext cx="777584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Положением о порядке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учета детей, подлежащих обучению по образовательным программам дошкольного образования в муниципальном образовании 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 Екатеринбург»,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утвержденным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Распоряжением Департамента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образования Администрации города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Екатеринбурга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02.11.2021 № 2121/46/36,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поимённых списков детей для направления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МДОО города Екатеринбурга осуществляется  в порядке внеочередного, первоочередного и преимущественного права на получение места в детском саду и с учетом даты и времени постановки на учет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451829"/>
            <a:ext cx="799288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дети, 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полнородные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братья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или) сестры, обучаются в дошкольном образовательном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13087"/>
              </p:ext>
            </p:extLst>
          </p:nvPr>
        </p:nvGraphicFramePr>
        <p:xfrm>
          <a:off x="827584" y="908720"/>
          <a:ext cx="7632847" cy="5599299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</a:t>
                      </a:r>
                      <a:b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689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(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algn="just">
              <a:buFontTx/>
              <a:buChar char="-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управление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а официальном портале города Екатеринбурга –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екатеринбург.рф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актом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1273</Words>
  <Application>Microsoft Office PowerPoint</Application>
  <PresentationFormat>Экран (4:3)</PresentationFormat>
  <Paragraphs>142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(Далее – Приказ). Согласно приказу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Кайгородова Фаина Алексеевна</cp:lastModifiedBy>
  <cp:revision>39</cp:revision>
  <dcterms:created xsi:type="dcterms:W3CDTF">2016-04-04T07:48:39Z</dcterms:created>
  <dcterms:modified xsi:type="dcterms:W3CDTF">2022-03-31T11:33:14Z</dcterms:modified>
</cp:coreProperties>
</file>