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77" r:id="rId3"/>
    <p:sldId id="279" r:id="rId4"/>
    <p:sldId id="270" r:id="rId5"/>
    <p:sldId id="306" r:id="rId6"/>
    <p:sldId id="307" r:id="rId7"/>
    <p:sldId id="291" r:id="rId8"/>
    <p:sldId id="305" r:id="rId9"/>
    <p:sldId id="302" r:id="rId10"/>
    <p:sldId id="271" r:id="rId11"/>
    <p:sldId id="303" r:id="rId12"/>
    <p:sldId id="304" r:id="rId13"/>
    <p:sldId id="261" r:id="rId14"/>
    <p:sldId id="267" r:id="rId15"/>
    <p:sldId id="268" r:id="rId16"/>
    <p:sldId id="285" r:id="rId17"/>
    <p:sldId id="297" r:id="rId18"/>
  </p:sldIdLst>
  <p:sldSz cx="12192000" cy="6858000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E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353-B195-456E-BA51-240CBA366A2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FA0B-D9E7-42DC-A50F-1BCC4A346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11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353-B195-456E-BA51-240CBA366A2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FA0B-D9E7-42DC-A50F-1BCC4A346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38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353-B195-456E-BA51-240CBA366A2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FA0B-D9E7-42DC-A50F-1BCC4A346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469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353-B195-456E-BA51-240CBA366A2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FA0B-D9E7-42DC-A50F-1BCC4A346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91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353-B195-456E-BA51-240CBA366A2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FA0B-D9E7-42DC-A50F-1BCC4A346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065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353-B195-456E-BA51-240CBA366A2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FA0B-D9E7-42DC-A50F-1BCC4A346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48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353-B195-456E-BA51-240CBA366A2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FA0B-D9E7-42DC-A50F-1BCC4A346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940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353-B195-456E-BA51-240CBA366A2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FA0B-D9E7-42DC-A50F-1BCC4A346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60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353-B195-456E-BA51-240CBA366A2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FA0B-D9E7-42DC-A50F-1BCC4A346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96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353-B195-456E-BA51-240CBA366A2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FA0B-D9E7-42DC-A50F-1BCC4A346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35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87353-B195-456E-BA51-240CBA366A2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6FA0B-D9E7-42DC-A50F-1BCC4A346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08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87353-B195-456E-BA51-240CBA366A21}" type="datetimeFigureOut">
              <a:rPr lang="ru-RU" smtClean="0"/>
              <a:pPr/>
              <a:t>10.12.2015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6FA0B-D9E7-42DC-A50F-1BCC4A3464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49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568" y="0"/>
            <a:ext cx="11330933" cy="88864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учреждение-Центр развития ребенка-детский сад № 199 «Созидание»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684212" y="1723869"/>
            <a:ext cx="10858213" cy="4638294"/>
          </a:xfrm>
        </p:spPr>
        <p:txBody>
          <a:bodyPr>
            <a:normAutofit fontScale="40000" lnSpcReduction="20000"/>
          </a:bodyPr>
          <a:lstStyle/>
          <a:p>
            <a:pPr algn="ctr"/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1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7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Арт-технологии </a:t>
            </a:r>
          </a:p>
          <a:p>
            <a:pPr algn="ctr"/>
            <a:r>
              <a:rPr lang="ru-RU" sz="7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развития познавательной сферы дошкольников</a:t>
            </a:r>
            <a:endParaRPr lang="ru-RU" sz="7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7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												</a:t>
            </a:r>
            <a:r>
              <a:rPr lang="ru-RU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Рогинская Юлия Михайловна, </a:t>
            </a:r>
          </a:p>
          <a:p>
            <a:r>
              <a:rPr lang="ru-RU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ru-RU" sz="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зам.зав</a:t>
            </a:r>
            <a:r>
              <a:rPr lang="ru-RU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5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ВМР, </a:t>
            </a:r>
          </a:p>
          <a:p>
            <a:r>
              <a:rPr lang="ru-RU" sz="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	педагог-психолог, ВКК</a:t>
            </a:r>
            <a:endParaRPr lang="ru-RU" sz="5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9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871" y="0"/>
            <a:ext cx="10515600" cy="86288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арт-технологий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5458" y="592428"/>
            <a:ext cx="11158335" cy="6071429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самовыражение</a:t>
            </a:r>
          </a:p>
          <a:p>
            <a:pPr marL="0" indent="0">
              <a:buNone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- коллекционирование</a:t>
            </a:r>
          </a:p>
          <a:p>
            <a:pPr marL="0" indent="0">
              <a:buNone/>
            </a:pP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- путешествие</a:t>
            </a:r>
          </a:p>
          <a:p>
            <a:pPr marL="0" indent="0">
              <a:buNone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- сочинение и рассказывание историй</a:t>
            </a:r>
          </a:p>
          <a:p>
            <a:pPr marL="0" indent="0">
              <a:buNone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- творческое общение с природой</a:t>
            </a:r>
          </a:p>
          <a:p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воздействия </a:t>
            </a:r>
            <a:endParaRPr lang="ru-RU" sz="1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- развитие эмоциональной отзывчивости</a:t>
            </a:r>
          </a:p>
          <a:p>
            <a:pPr marL="0" indent="0">
              <a:buNone/>
            </a:pP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- развитие творческой и игровой деятельности</a:t>
            </a:r>
          </a:p>
          <a:p>
            <a:pPr marL="0" indent="0">
              <a:buNone/>
            </a:pP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</a:p>
          <a:p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Сказочная</a:t>
            </a:r>
          </a:p>
          <a:p>
            <a:pPr marL="0" indent="0">
              <a:buNone/>
            </a:pP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 сочинение сказок</a:t>
            </a:r>
          </a:p>
          <a:p>
            <a:pPr marL="0" indent="0">
              <a:buNone/>
            </a:pP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- рассказывание сказок</a:t>
            </a:r>
          </a:p>
          <a:p>
            <a:pPr marL="0" indent="0">
              <a:buNone/>
            </a:pPr>
            <a:r>
              <a:rPr lang="ru-RU" sz="1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- драматизация</a:t>
            </a:r>
          </a:p>
          <a:p>
            <a:pPr>
              <a:buFontTx/>
              <a:buChar char="-"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7" r="5962" b="3662"/>
          <a:stretch/>
        </p:blipFill>
        <p:spPr>
          <a:xfrm>
            <a:off x="7983779" y="4080100"/>
            <a:ext cx="3527787" cy="258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91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2864" y="300731"/>
            <a:ext cx="3940936" cy="54927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Коллекционирование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82" y="1643175"/>
            <a:ext cx="4110644" cy="36193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75" y="3791086"/>
            <a:ext cx="3923763" cy="2942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3" y="131379"/>
            <a:ext cx="5507865" cy="342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071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439" y="236337"/>
            <a:ext cx="3411829" cy="708825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и рассказывание историй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589" y="3653629"/>
            <a:ext cx="3823855" cy="28678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43" y="3653629"/>
            <a:ext cx="3889420" cy="3027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73" y="983434"/>
            <a:ext cx="4035966" cy="3026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r="4678" b="9412"/>
          <a:stretch/>
        </p:blipFill>
        <p:spPr>
          <a:xfrm>
            <a:off x="7233633" y="214970"/>
            <a:ext cx="4569848" cy="324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06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377" y="212465"/>
            <a:ext cx="10948156" cy="1366187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использования арт-технологий</a:t>
            </a:r>
            <a:endParaRPr lang="ru-RU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type="body" idx="1"/>
          </p:nvPr>
        </p:nvSpPr>
        <p:spPr>
          <a:xfrm>
            <a:off x="684212" y="2442146"/>
            <a:ext cx="10974387" cy="3943663"/>
          </a:xfrm>
        </p:spPr>
        <p:txBody>
          <a:bodyPr>
            <a:noAutofit/>
          </a:bodyPr>
          <a:lstStyle/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Здоровьесбережение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целесообразность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Оптимальность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</a:t>
            </a:r>
          </a:p>
          <a:p>
            <a:pPr marL="457200" indent="-457200">
              <a:buClrTx/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Интерактивность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6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6" y="154547"/>
            <a:ext cx="11487954" cy="953035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Направленность арт-технологий,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используемых в образовательном процессе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396" y="1107582"/>
            <a:ext cx="10902621" cy="516442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Арт-технологии, направленные на коррекцию и развитие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сенсорно-перцептивной сферы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- ощущение 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- восприятие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сихомоторной сферы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- мимика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- моторика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- общая координация движений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азвитие речи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азвитие познавательных процессов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4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06" y="0"/>
            <a:ext cx="11650435" cy="1325563"/>
          </a:xfrm>
        </p:spPr>
        <p:txBody>
          <a:bodyPr>
            <a:normAutofit/>
          </a:bodyPr>
          <a:lstStyle/>
          <a:p>
            <a:pPr lvl="0"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Варианты включения арт-технологии в образовательный процесс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115" y="1476829"/>
            <a:ext cx="11560627" cy="398893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Построение на одном виде искусства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Включение элементов искусства 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отдельных элементов различных жанров и видов искусства как способов организации познавательной деятельности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14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636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01486"/>
            <a:ext cx="10515600" cy="5175477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Настрой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- разогрев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Разминка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- актуализация ощущений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Деятельностный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- индивидуальная и групповая работа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Рефлексия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- вербализация ощущений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Ритуал прощания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5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036" y="231819"/>
            <a:ext cx="7894749" cy="562806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Рекомендованная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литература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Богданова Ирина  Сказка о веселых чудесах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Бонд Майкл           Медвежонок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Паддингтон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Милер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Зденек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Кротик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Истории в картинках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Обиолс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Анна         Ван Гог: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Паула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Винсент - друзья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Ричард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Город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Стюарт Пол           Сказки о Ежике и Кролике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Токмакова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 Про Алю,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Кляксича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Вреднюгу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Шалаева Галина   Потерянная пуговица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литература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Ванякина Ася           Айсберг на ковре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Зинкевич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-Евстигнеева Т.Д.     Путь к волшебству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Лопатина А.              Краски рассказывают сказки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Родари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Дж.                Грамматика фантазии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Н.В.Финогенова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Математика в движении (все возрастные группы)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02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032" y="-311618"/>
            <a:ext cx="5673146" cy="141008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влияния 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181231" y="2885941"/>
            <a:ext cx="3881401" cy="160985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Арт-технологии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9190" y="968209"/>
            <a:ext cx="3892830" cy="1957589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5846" y="4431737"/>
            <a:ext cx="4572648" cy="2042845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235118" y="1178438"/>
            <a:ext cx="3851521" cy="1957589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7413980" y="4280710"/>
            <a:ext cx="4623612" cy="2193872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Направленность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3353326">
            <a:off x="3396899" y="2375636"/>
            <a:ext cx="1568662" cy="66539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9259648">
            <a:off x="7304278" y="2507592"/>
            <a:ext cx="1568662" cy="66539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8352372">
            <a:off x="3260856" y="3948015"/>
            <a:ext cx="1568662" cy="66539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2741645">
            <a:off x="7022350" y="4316480"/>
            <a:ext cx="1568662" cy="665390"/>
          </a:xfrm>
          <a:prstGeom prst="righ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0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7394" y="236765"/>
            <a:ext cx="10507529" cy="9062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7394" y="1030310"/>
            <a:ext cx="10106654" cy="47394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гармонизация развития личности через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развитие способности самовыражения, 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изменение стереотипов поведения,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повышение адаптационных способностей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педагогическая технология, основана на использовании возможностей искусства и творческой деятельности для образовательного процесса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75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352" y="219132"/>
            <a:ext cx="10515600" cy="85951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Виды арт-технологий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0107" y="988496"/>
            <a:ext cx="10358907" cy="5347909"/>
          </a:xfrm>
        </p:spPr>
        <p:txBody>
          <a:bodyPr>
            <a:normAutofit fontScale="92500" lnSpcReduction="20000"/>
          </a:bodyPr>
          <a:lstStyle/>
          <a:p>
            <a:r>
              <a:rPr lang="ru-RU" sz="33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Кинезиологическая</a:t>
            </a:r>
            <a:endParaRPr lang="ru-RU" sz="3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- танцевальная</a:t>
            </a:r>
          </a:p>
          <a:p>
            <a:pPr marL="0" indent="0"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- телесно-двигательная</a:t>
            </a:r>
          </a:p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Визуальная  </a:t>
            </a: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изодеятельность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-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оллажирование</a:t>
            </a:r>
            <a:endParaRPr lang="ru-RU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- обогащение представлений о мире и о себе                     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посредством восприятия фотографий          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- развитие личности ребенка в процессе  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восприятия и использования цвета   </a:t>
            </a:r>
          </a:p>
          <a:p>
            <a:pPr marL="0" indent="0"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- макетирование                          </a:t>
            </a:r>
          </a:p>
          <a:p>
            <a:pPr marL="0" indent="0">
              <a:buNone/>
            </a:pPr>
            <a:r>
              <a:rPr lang="ru-RU" sz="3000" dirty="0"/>
              <a:t> </a:t>
            </a:r>
            <a:endParaRPr lang="ru-RU" sz="30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5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3254" y="236337"/>
            <a:ext cx="2883794" cy="523517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инезиологическая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71" y="236337"/>
            <a:ext cx="5008418" cy="37573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t="5446" r="5680" b="4413"/>
          <a:stretch/>
        </p:blipFill>
        <p:spPr>
          <a:xfrm>
            <a:off x="6700754" y="2446985"/>
            <a:ext cx="4424999" cy="397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22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53083" y="403762"/>
            <a:ext cx="3992450" cy="47200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Телесно-двигательная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62" y="416849"/>
            <a:ext cx="4351713" cy="32627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5540" r="46"/>
          <a:stretch/>
        </p:blipFill>
        <p:spPr>
          <a:xfrm>
            <a:off x="5090775" y="2791775"/>
            <a:ext cx="6955281" cy="38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1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8" t="30357" r="28048" b="21627"/>
          <a:stretch/>
        </p:blipFill>
        <p:spPr bwMode="auto">
          <a:xfrm>
            <a:off x="145142" y="188686"/>
            <a:ext cx="5463609" cy="292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0" t="16022" r="25792" b="15526"/>
          <a:stretch/>
        </p:blipFill>
        <p:spPr bwMode="auto">
          <a:xfrm>
            <a:off x="145142" y="3207656"/>
            <a:ext cx="5463609" cy="351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7" t="42411" r="25571" b="17113"/>
          <a:stretch/>
        </p:blipFill>
        <p:spPr bwMode="auto">
          <a:xfrm>
            <a:off x="5791200" y="152400"/>
            <a:ext cx="6299199" cy="296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56" t="24404" r="25929" b="7937"/>
          <a:stretch/>
        </p:blipFill>
        <p:spPr bwMode="auto">
          <a:xfrm>
            <a:off x="5791200" y="3207657"/>
            <a:ext cx="6299199" cy="351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4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038" y="378004"/>
            <a:ext cx="4080475" cy="45912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материалов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" r="9514"/>
          <a:stretch/>
        </p:blipFill>
        <p:spPr>
          <a:xfrm>
            <a:off x="3902618" y="3196961"/>
            <a:ext cx="5005794" cy="33197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61" y="160285"/>
            <a:ext cx="4130362" cy="27535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9" t="4508" r="20286" b="7418"/>
          <a:stretch/>
        </p:blipFill>
        <p:spPr>
          <a:xfrm>
            <a:off x="9047323" y="141668"/>
            <a:ext cx="2955785" cy="47151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8" y="837127"/>
            <a:ext cx="4660012" cy="349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0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231" y="274973"/>
            <a:ext cx="2013356" cy="613669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Визуальная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048" y="401352"/>
            <a:ext cx="3823855" cy="28678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34" y="401352"/>
            <a:ext cx="3775740" cy="25207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0" t="12770" r="-94" b="-94"/>
          <a:stretch/>
        </p:blipFill>
        <p:spPr>
          <a:xfrm>
            <a:off x="6582805" y="3172719"/>
            <a:ext cx="4889540" cy="3348507"/>
          </a:xfrm>
          <a:prstGeom prst="rect">
            <a:avLst/>
          </a:prstGeom>
        </p:spPr>
      </p:pic>
      <p:pic>
        <p:nvPicPr>
          <p:cNvPr id="10" name="Рисунок 9" descr="E:\печать\DSC02420.JPG"/>
          <p:cNvPicPr/>
          <p:nvPr/>
        </p:nvPicPr>
        <p:blipFill rotWithShape="1">
          <a:blip r:embed="rId5" cstate="print"/>
          <a:srcRect r="23661"/>
          <a:stretch/>
        </p:blipFill>
        <p:spPr bwMode="auto">
          <a:xfrm>
            <a:off x="2622459" y="3366459"/>
            <a:ext cx="3512186" cy="29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9" y="888642"/>
            <a:ext cx="3475957" cy="30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589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279</Words>
  <Application>Microsoft Office PowerPoint</Application>
  <PresentationFormat>Широкоэкранный</PresentationFormat>
  <Paragraphs>94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Муниципальное автономное дошкольное образовательное учреждение-Центр развития ребенка-детский сад № 199 «Созидание»</vt:lpstr>
      <vt:lpstr>Факторы влияния </vt:lpstr>
      <vt:lpstr>Характеристика</vt:lpstr>
      <vt:lpstr>Виды арт-технологий</vt:lpstr>
      <vt:lpstr>Кинезиологическая</vt:lpstr>
      <vt:lpstr>Телесно-двигательная</vt:lpstr>
      <vt:lpstr>Презентация PowerPoint</vt:lpstr>
      <vt:lpstr>Разнообразие материалов</vt:lpstr>
      <vt:lpstr>Визуальная</vt:lpstr>
      <vt:lpstr>Виды арт-технологий </vt:lpstr>
      <vt:lpstr>Коллекционирование</vt:lpstr>
      <vt:lpstr>Сочинение и рассказывание историй</vt:lpstr>
      <vt:lpstr>Принципы использования арт-технологий</vt:lpstr>
      <vt:lpstr>Направленность арт-технологий,  используемых в образовательном процессе</vt:lpstr>
      <vt:lpstr>Варианты включения арт-технологии в образовательный процесс</vt:lpstr>
      <vt:lpstr>Этапы</vt:lpstr>
      <vt:lpstr>Рекомендованная  литература Богданова Ирина  Сказка о веселых чудесах Бонд Майкл           Медвежонок Паддингтон Милер Зденек        Кротик. Истории в картинках Обиолс Анна         Ван Гог: Паула и Винсент - друзья Скарри Ричард      Город Добрых дел Стюарт Пол           Сказки о Ежике и Кролике Токмакова Ирина  Про Алю, Кляксича и Вреднюгу Шалаева Галина   Потерянная пуговица                                Методическая литература Ванякина Ася           Айсберг на ковре Зинкевич-Евстигнеева Т.Д.     Путь к волшебству Лопатина А.              Краски рассказывают сказки Родари Дж.                Грамматика фантазии Н.В.Финогенова       Математика в движении (все возрастные группы)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71</cp:revision>
  <cp:lastPrinted>2014-08-25T07:25:06Z</cp:lastPrinted>
  <dcterms:created xsi:type="dcterms:W3CDTF">2014-08-25T06:27:42Z</dcterms:created>
  <dcterms:modified xsi:type="dcterms:W3CDTF">2015-12-10T07:56:42Z</dcterms:modified>
</cp:coreProperties>
</file>