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theme" Target="../theme/theme1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2.jpe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7" name="Picture 12" descr="http://900igr.net/up/datai/242367/0003-002-.jpg"/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" y="-18104"/>
            <a:ext cx="9168138" cy="687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0" descr="https://b1.culture.ru/c/245762.jpg"/>
          <p:cNvPicPr>
            <a:picLocks noChangeAspect="1" noChangeArrowheads="1"/>
          </p:cNvPicPr>
          <p:nvPr userDrawn="1"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647424"/>
            <a:ext cx="3903667" cy="2928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7" Type="http://schemas.openxmlformats.org/officeDocument/2006/relationships/image" Target="../media/image8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7.jpeg" /><Relationship Id="rId5" Type="http://schemas.openxmlformats.org/officeDocument/2006/relationships/image" Target="../media/image6.jpeg" /><Relationship Id="rId4" Type="http://schemas.openxmlformats.org/officeDocument/2006/relationships/image" Target="../media/image5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929190" y="785794"/>
            <a:ext cx="4214810" cy="4139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        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>
              <a:solidFill>
                <a:srgbClr val="C00000"/>
              </a:solidFill>
              <a:latin typeface="Arial Black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Ефимов Кирилл Максимови</a:t>
            </a:r>
            <a:r>
              <a:rPr lang="ru-RU" sz="1400" b="1" dirty="0">
                <a:solidFill>
                  <a:srgbClr val="C00000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ч</a:t>
            </a:r>
            <a:endParaRPr lang="ru-RU" sz="14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28.08.1926г.р</a:t>
            </a:r>
            <a:r>
              <a:rPr lang="ru-RU" sz="1200" b="1" baseline="0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2001)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Место рождения: Красноярский</a:t>
            </a:r>
            <a:r>
              <a:rPr lang="ru-RU" sz="1200" b="1" dirty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край.</a:t>
            </a:r>
            <a:r>
              <a:rPr kumimoji="0" lang="ru-RU" sz="1200" b="1" i="0" u="none" strike="noStrike" cap="none" normalizeH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с.Сояны. 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                 </a:t>
            </a:r>
            <a:endParaRPr kumimoji="0" lang="ru-RU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 армию был призван в 1943 году в г.Березовский, а в боевых действиях принимал участие осенью 45-го на Дальнем Востоке против японских милитаристов.  Работал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 управлении механизации и автотранспорта. Увлекался охотой, рыбалкой.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Состоял в обществе охотников и рыболовов . Ближе к пенсии был</a:t>
            </a:r>
            <a:r>
              <a:rPr kumimoji="0" lang="ru-RU" sz="1200" b="1" i="0" u="none" strike="noStrike" cap="none" normalizeH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"егерем"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охотничьего хозяйства, который отвечал за охрану животных, </a:t>
            </a:r>
            <a:r>
              <a:rPr kumimoji="0" lang="ru-RU" sz="1200" b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созданием</a:t>
            </a:r>
            <a:r>
              <a:rPr kumimoji="0" lang="ru-RU" sz="1200" b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1200" b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для 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них условий и организацией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охоты на вверенном ему участке. Являлся профессиональными охотником 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Награжден орденом Отечественной войны II степени,  медалями 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 боевые заслуги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 победу над Японией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 «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Медалью Жукова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 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сожалению часть медалей были утеряны.,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но некоторые сохранились .</a:t>
            </a:r>
          </a:p>
        </p:txBody>
      </p:sp>
      <p:pic>
        <p:nvPicPr>
          <p:cNvPr id="9" name="Рисунок 8" descr="IMG-20200410-WA00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0"/>
            <a:ext cx="2299410" cy="2164156"/>
          </a:xfrm>
          <a:prstGeom prst="rect">
            <a:avLst/>
          </a:prstGeom>
        </p:spPr>
      </p:pic>
      <p:pic>
        <p:nvPicPr>
          <p:cNvPr id="11" name="Рисунок 10" descr="20200414_17242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2714620"/>
            <a:ext cx="1643074" cy="2015609"/>
          </a:xfrm>
          <a:prstGeom prst="rect">
            <a:avLst/>
          </a:prstGeom>
        </p:spPr>
      </p:pic>
      <p:pic>
        <p:nvPicPr>
          <p:cNvPr id="12" name="Рисунок 11" descr="20200414_17245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43042" y="1643050"/>
            <a:ext cx="1000132" cy="1139630"/>
          </a:xfrm>
          <a:prstGeom prst="rect">
            <a:avLst/>
          </a:prstGeom>
        </p:spPr>
      </p:pic>
      <p:pic>
        <p:nvPicPr>
          <p:cNvPr id="13" name="Рисунок 12" descr="Screenshot_20200419-184853_Samsung Internet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7158" y="4857760"/>
            <a:ext cx="1719804" cy="1857388"/>
          </a:xfrm>
          <a:prstGeom prst="rect">
            <a:avLst/>
          </a:prstGeom>
        </p:spPr>
      </p:pic>
      <p:pic>
        <p:nvPicPr>
          <p:cNvPr id="14" name="Рисунок 13" descr="IMG-20200410-WA0034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428860" y="1000108"/>
            <a:ext cx="2357430" cy="2357430"/>
          </a:xfrm>
          <a:prstGeom prst="rect">
            <a:avLst/>
          </a:prstGeom>
        </p:spPr>
      </p:pic>
      <p:pic>
        <p:nvPicPr>
          <p:cNvPr id="15" name="Рисунок 14" descr="20200504_125818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500298" y="3571876"/>
            <a:ext cx="2147060" cy="285752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357422" y="6519447"/>
            <a:ext cx="2143140" cy="338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Бредихин Ярослав</a:t>
            </a:r>
          </a:p>
        </p:txBody>
      </p:sp>
    </p:spTree>
    <p:extLst>
      <p:ext uri="{BB962C8B-B14F-4D97-AF65-F5344CB8AC3E}">
        <p14:creationId xmlns:p14="http://schemas.microsoft.com/office/powerpoint/2010/main" val="1711583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9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Неизвестный пользователь</cp:lastModifiedBy>
  <cp:revision>16</cp:revision>
  <dcterms:created xsi:type="dcterms:W3CDTF">2019-04-20T16:37:32Z</dcterms:created>
  <dcterms:modified xsi:type="dcterms:W3CDTF">2020-05-04T10:23:47Z</dcterms:modified>
</cp:coreProperties>
</file>