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12" descr="http://900igr.net/up/datai/242367/0003-002-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" y="-18104"/>
            <a:ext cx="9168138" cy="687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https://b1.culture.ru/c/245762.jpg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47424"/>
            <a:ext cx="3903667" cy="292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7" Type="http://schemas.openxmlformats.org/officeDocument/2006/relationships/image" Target="../media/image8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7.jpeg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929190" y="785794"/>
            <a:ext cx="421481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solidFill>
                <a:srgbClr val="C0000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Ефимов Кирилл Максимови</a:t>
            </a:r>
            <a:r>
              <a:rPr lang="ru-RU" sz="1400" b="1" dirty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ч</a:t>
            </a:r>
            <a:endParaRPr lang="ru-RU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28.08.1926г.р</a:t>
            </a:r>
            <a:r>
              <a:rPr lang="ru-RU" sz="1200" b="1" baseline="0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2001)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Место рождения: Красноярский</a:t>
            </a:r>
            <a:r>
              <a:rPr lang="ru-RU" sz="1200" b="1" dirty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край.</a:t>
            </a:r>
            <a:r>
              <a:rPr kumimoji="0" lang="ru-RU" sz="1200" b="1" i="0" u="none" strike="noStrike" cap="none" normalizeH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с.Сояны.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             </a:t>
            </a: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армию был призван в 1943 году в г.Березовский, а в боевых действиях принимал участие осенью 45-го на Дальнем Востоке против японских милитаристов.  Работал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управлении механизации и автотранспорта. Увлекался охотой, рыбалкой.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Состоял в обществе охотников и рыболовов . Ближе к пенсии был</a:t>
            </a:r>
            <a:r>
              <a:rPr kumimoji="0" lang="ru-RU" sz="1200" b="1" i="0" u="none" strike="noStrike" cap="none" normalizeH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"егерем"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охотничьего хозяйства, который отвечал за охрану животных, </a:t>
            </a:r>
            <a:r>
              <a:rPr kumimoji="0" lang="ru-RU" sz="1200" b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созданием</a:t>
            </a:r>
            <a:r>
              <a:rPr kumimoji="0" lang="ru-RU" sz="1200" b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них условий и организацией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охоты на вверенном ему участке. Являлся профессиональными охотником 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Награжден орденом Отечественной войны II степени,  медалями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боевые заслуги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победу над Японией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 «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Медалью Жукова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сожалению часть медалей были утеряны.,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 некоторые сохранились .</a:t>
            </a:r>
          </a:p>
        </p:txBody>
      </p:sp>
      <p:pic>
        <p:nvPicPr>
          <p:cNvPr id="9" name="Рисунок 8" descr="IMG-20200410-WA00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2299410" cy="2164156"/>
          </a:xfrm>
          <a:prstGeom prst="rect">
            <a:avLst/>
          </a:prstGeom>
        </p:spPr>
      </p:pic>
      <p:pic>
        <p:nvPicPr>
          <p:cNvPr id="11" name="Рисунок 10" descr="20200414_1724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714620"/>
            <a:ext cx="1643074" cy="2015609"/>
          </a:xfrm>
          <a:prstGeom prst="rect">
            <a:avLst/>
          </a:prstGeom>
        </p:spPr>
      </p:pic>
      <p:pic>
        <p:nvPicPr>
          <p:cNvPr id="12" name="Рисунок 11" descr="20200414_1724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3042" y="1643050"/>
            <a:ext cx="1000132" cy="1139630"/>
          </a:xfrm>
          <a:prstGeom prst="rect">
            <a:avLst/>
          </a:prstGeom>
        </p:spPr>
      </p:pic>
      <p:pic>
        <p:nvPicPr>
          <p:cNvPr id="13" name="Рисунок 12" descr="Screenshot_20200419-184853_Samsung Intern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4857760"/>
            <a:ext cx="1719804" cy="1857388"/>
          </a:xfrm>
          <a:prstGeom prst="rect">
            <a:avLst/>
          </a:prstGeom>
        </p:spPr>
      </p:pic>
      <p:pic>
        <p:nvPicPr>
          <p:cNvPr id="14" name="Рисунок 13" descr="IMG-20200410-WA003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1000108"/>
            <a:ext cx="2357430" cy="2357430"/>
          </a:xfrm>
          <a:prstGeom prst="rect">
            <a:avLst/>
          </a:prstGeom>
        </p:spPr>
      </p:pic>
      <p:pic>
        <p:nvPicPr>
          <p:cNvPr id="15" name="Рисунок 14" descr="20200504_12581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00298" y="3571876"/>
            <a:ext cx="2147060" cy="2857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57422" y="6519447"/>
            <a:ext cx="2143140" cy="338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Бредихин Ярослав</a:t>
            </a:r>
          </a:p>
        </p:txBody>
      </p:sp>
    </p:spTree>
    <p:extLst>
      <p:ext uri="{BB962C8B-B14F-4D97-AF65-F5344CB8AC3E}">
        <p14:creationId xmlns:p14="http://schemas.microsoft.com/office/powerpoint/2010/main" val="171158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9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Неизвестный пользователь</cp:lastModifiedBy>
  <cp:revision>16</cp:revision>
  <dcterms:created xsi:type="dcterms:W3CDTF">2019-04-20T16:37:32Z</dcterms:created>
  <dcterms:modified xsi:type="dcterms:W3CDTF">2020-05-04T10:23:47Z</dcterms:modified>
</cp:coreProperties>
</file>