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0E47-E329-481C-9418-C2F0EDB08423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6865-74AA-4EF5-92B3-A57926369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924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0E47-E329-481C-9418-C2F0EDB08423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6865-74AA-4EF5-92B3-A57926369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707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0E47-E329-481C-9418-C2F0EDB08423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6865-74AA-4EF5-92B3-A57926369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250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0E47-E329-481C-9418-C2F0EDB08423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6865-74AA-4EF5-92B3-A57926369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305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0E47-E329-481C-9418-C2F0EDB08423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6865-74AA-4EF5-92B3-A57926369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93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0E47-E329-481C-9418-C2F0EDB08423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6865-74AA-4EF5-92B3-A57926369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622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0E47-E329-481C-9418-C2F0EDB08423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6865-74AA-4EF5-92B3-A57926369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68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0E47-E329-481C-9418-C2F0EDB08423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6865-74AA-4EF5-92B3-A57926369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516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0E47-E329-481C-9418-C2F0EDB08423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6865-74AA-4EF5-92B3-A57926369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556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0E47-E329-481C-9418-C2F0EDB08423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6865-74AA-4EF5-92B3-A57926369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384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0E47-E329-481C-9418-C2F0EDB08423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6865-74AA-4EF5-92B3-A57926369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48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50E47-E329-481C-9418-C2F0EDB08423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D6865-74AA-4EF5-92B3-A57926369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06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1863" y="0"/>
            <a:ext cx="9144000" cy="1296537"/>
          </a:xfrm>
        </p:spPr>
        <p:txBody>
          <a:bodyPr>
            <a:normAutofit/>
          </a:bodyPr>
          <a:lstStyle/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 - Центр развития ребенка – </a:t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199 «Созидание»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279175"/>
            <a:ext cx="9144000" cy="4189864"/>
          </a:xfrm>
        </p:spPr>
        <p:txBody>
          <a:bodyPr>
            <a:normAutofit fontScale="92500" lnSpcReduction="20000"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технологии развития профессиональной компетентности педагогов ДОО</a:t>
            </a:r>
          </a:p>
          <a:p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Рогинская Юлия Михайловна, </a:t>
            </a:r>
          </a:p>
          <a:p>
            <a:pPr algn="r">
              <a:lnSpc>
                <a:spcPct val="12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заведующего по ВМР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Екатеринбург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387691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439390" cy="90553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Алгоритм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91294"/>
            <a:ext cx="10515600" cy="45856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Написать список возможных целей и точно описать результат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Обосновать каждую цель, оценив ее значимость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Дать прогноз и оценку степени достижимости целей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 Для каждой цели выбрать критерии измерения и контроля достижения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5. Для выбранных целей указать точные сроки их достижения, составить план, в котором выделить промежуточные этапы достижения целей</a:t>
            </a:r>
          </a:p>
          <a:p>
            <a:pPr lvl="3"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3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014" y="-2"/>
            <a:ext cx="5272644" cy="1092531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Этапы анализа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04406"/>
            <a:ext cx="10515600" cy="5296394"/>
          </a:xfrm>
        </p:spPr>
        <p:txBody>
          <a:bodyPr>
            <a:normAutofit fontScale="85000" lnSpcReduction="20000"/>
          </a:bodyPr>
          <a:lstStyle/>
          <a:p>
            <a:pPr marL="1428750" lvl="2" indent="-51435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Отбрасываются цели, которые невозможно преобразовать в конкретный результат</a:t>
            </a:r>
          </a:p>
          <a:p>
            <a:pPr marL="1428750" lvl="2" indent="-514350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Сокращаются незначимые для деятельности человека цели</a:t>
            </a:r>
          </a:p>
          <a:p>
            <a:pPr lvl="2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Сокращаются «недостижимые» цели (высокий уровень риска, большие ресурсные затраты)</a:t>
            </a:r>
          </a:p>
          <a:p>
            <a:pPr lvl="2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 Исключаются цели, выполнение которых трудно или невозможно контролировать</a:t>
            </a:r>
          </a:p>
          <a:p>
            <a:pPr lvl="2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5. Остается небольшое число реальных целей, происходит переход от стратегического планирования к оперативному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66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6579" y="289850"/>
            <a:ext cx="9144000" cy="84291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 потребностей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Рисунок 10" descr="Картинки по запросу масло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825" y="1163782"/>
            <a:ext cx="7615450" cy="5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29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1353"/>
            <a:ext cx="10515600" cy="97235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Колесо баланса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1" y="1025560"/>
            <a:ext cx="5735782" cy="5482118"/>
          </a:xfrm>
        </p:spPr>
      </p:pic>
    </p:spTree>
    <p:extLst>
      <p:ext uri="{BB962C8B-B14F-4D97-AF65-F5344CB8AC3E}">
        <p14:creationId xmlns:p14="http://schemas.microsoft.com/office/powerpoint/2010/main" val="408935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SWOT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-анализ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31917"/>
            <a:ext cx="10515600" cy="464504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Метод  анализа ситуации и оценки ресурсов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Задача:  структурированное описание ситуации,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относительно которой нужно принять какое-либо решение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Strenght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сила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Weakness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- слабость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Opportunity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- возможности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Threat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- угрозы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59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397" y="92076"/>
            <a:ext cx="9250878" cy="646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836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148" y="261257"/>
            <a:ext cx="10367158" cy="616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448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404" y="641268"/>
            <a:ext cx="9535884" cy="565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892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142" y="391887"/>
            <a:ext cx="10165279" cy="585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635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SMART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-технология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91294"/>
            <a:ext cx="10515600" cy="4585669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Технология постановки целей</a:t>
            </a:r>
          </a:p>
          <a:p>
            <a:pPr lvl="0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pecific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- Конкретный </a:t>
            </a:r>
          </a:p>
          <a:p>
            <a:pPr lvl="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easurable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- Измеримый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ttainable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- Достижимый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elevant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- Значимый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ime-bounded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Ограниченный во времени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3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217</Words>
  <Application>Microsoft Office PowerPoint</Application>
  <PresentationFormat>Широкоэкранный</PresentationFormat>
  <Paragraphs>43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Тема Office</vt:lpstr>
      <vt:lpstr>Муниципальное автономное дошкольное образовательное учреждение  - Центр развития ребенка –  детский сад № 199 «Созидание» </vt:lpstr>
      <vt:lpstr>Пирамида потребностей </vt:lpstr>
      <vt:lpstr>Колесо баланса </vt:lpstr>
      <vt:lpstr>SWOT-анализ</vt:lpstr>
      <vt:lpstr>Презентация PowerPoint</vt:lpstr>
      <vt:lpstr>Презентация PowerPoint</vt:lpstr>
      <vt:lpstr>Презентация PowerPoint</vt:lpstr>
      <vt:lpstr>Презентация PowerPoint</vt:lpstr>
      <vt:lpstr>SMART-технология</vt:lpstr>
      <vt:lpstr>Алгоритм</vt:lpstr>
      <vt:lpstr>Этапы анализа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 - Центр развития ребенка –  детский сад № 199 «Созидание» </dc:title>
  <dc:creator>zam</dc:creator>
  <cp:lastModifiedBy>user</cp:lastModifiedBy>
  <cp:revision>19</cp:revision>
  <dcterms:created xsi:type="dcterms:W3CDTF">2017-02-08T08:46:42Z</dcterms:created>
  <dcterms:modified xsi:type="dcterms:W3CDTF">2017-02-14T07:42:44Z</dcterms:modified>
</cp:coreProperties>
</file>